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71" r:id="rId2"/>
    <p:sldId id="264" r:id="rId3"/>
    <p:sldId id="265" r:id="rId4"/>
    <p:sldId id="268" r:id="rId5"/>
    <p:sldId id="266" r:id="rId6"/>
    <p:sldId id="267" r:id="rId7"/>
    <p:sldId id="270" r:id="rId8"/>
    <p:sldId id="257" r:id="rId9"/>
    <p:sldId id="258" r:id="rId10"/>
    <p:sldId id="260" r:id="rId11"/>
    <p:sldId id="261" r:id="rId12"/>
    <p:sldId id="273" r:id="rId13"/>
    <p:sldId id="274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B500A-EE33-43CE-B209-809766D521A4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46351590-049B-4BE1-9371-8004096C6126}">
      <dgm:prSet phldrT="[Texto]" custT="1"/>
      <dgm:spPr>
        <a:solidFill>
          <a:schemeClr val="tx1"/>
        </a:solidFill>
      </dgm:spPr>
      <dgm:t>
        <a:bodyPr/>
        <a:lstStyle/>
        <a:p>
          <a:r>
            <a:rPr lang="es-AR" sz="2000" smtClean="0">
              <a:solidFill>
                <a:schemeClr val="bg1"/>
              </a:solidFill>
            </a:rPr>
            <a:t>Posesión</a:t>
          </a:r>
          <a:endParaRPr lang="es-AR" sz="2000" dirty="0">
            <a:solidFill>
              <a:schemeClr val="bg1"/>
            </a:solidFill>
          </a:endParaRPr>
        </a:p>
      </dgm:t>
    </dgm:pt>
    <dgm:pt modelId="{6AB0843F-0285-4A6A-83DB-44E10656B484}" type="parTrans" cxnId="{3E584B54-8F12-49F0-A938-E1D32DB88A06}">
      <dgm:prSet/>
      <dgm:spPr/>
      <dgm:t>
        <a:bodyPr/>
        <a:lstStyle/>
        <a:p>
          <a:endParaRPr lang="es-AR"/>
        </a:p>
      </dgm:t>
    </dgm:pt>
    <dgm:pt modelId="{96C82255-52FC-484A-B3F7-A77EED5B4B8E}" type="sibTrans" cxnId="{3E584B54-8F12-49F0-A938-E1D32DB88A06}">
      <dgm:prSet/>
      <dgm:spPr/>
      <dgm:t>
        <a:bodyPr/>
        <a:lstStyle/>
        <a:p>
          <a:endParaRPr lang="es-AR"/>
        </a:p>
      </dgm:t>
    </dgm:pt>
    <dgm:pt modelId="{29A9F9E2-6028-4B6E-9475-C00108440694}">
      <dgm:prSet phldrT="[Texto]" custT="1"/>
      <dgm:spPr>
        <a:solidFill>
          <a:schemeClr val="tx1"/>
        </a:solidFill>
      </dgm:spPr>
      <dgm:t>
        <a:bodyPr/>
        <a:lstStyle/>
        <a:p>
          <a:r>
            <a:rPr lang="es-AR" sz="2000" dirty="0" smtClean="0">
              <a:solidFill>
                <a:schemeClr val="bg1"/>
              </a:solidFill>
            </a:rPr>
            <a:t>Título</a:t>
          </a:r>
          <a:endParaRPr lang="es-AR" sz="2000" dirty="0">
            <a:solidFill>
              <a:schemeClr val="bg1"/>
            </a:solidFill>
          </a:endParaRPr>
        </a:p>
      </dgm:t>
    </dgm:pt>
    <dgm:pt modelId="{91C9A4F9-E427-4C2B-B6A0-64CE827CB240}" type="parTrans" cxnId="{AACA3B99-FEEC-4A93-891C-AF09C7C53320}">
      <dgm:prSet/>
      <dgm:spPr/>
      <dgm:t>
        <a:bodyPr/>
        <a:lstStyle/>
        <a:p>
          <a:endParaRPr lang="es-AR"/>
        </a:p>
      </dgm:t>
    </dgm:pt>
    <dgm:pt modelId="{0E5371BA-FF39-4586-9C1B-0D73365FF439}" type="sibTrans" cxnId="{AACA3B99-FEEC-4A93-891C-AF09C7C53320}">
      <dgm:prSet/>
      <dgm:spPr/>
      <dgm:t>
        <a:bodyPr/>
        <a:lstStyle/>
        <a:p>
          <a:endParaRPr lang="es-AR"/>
        </a:p>
      </dgm:t>
    </dgm:pt>
    <dgm:pt modelId="{D0DFFE20-B34B-4AF0-A9A2-36418D511BF4}">
      <dgm:prSet phldrT="[Texto]" custT="1"/>
      <dgm:spPr>
        <a:solidFill>
          <a:schemeClr val="tx1"/>
        </a:solidFill>
      </dgm:spPr>
      <dgm:t>
        <a:bodyPr/>
        <a:lstStyle/>
        <a:p>
          <a:r>
            <a:rPr lang="es-AR" sz="2000" smtClean="0">
              <a:solidFill>
                <a:schemeClr val="bg1"/>
              </a:solidFill>
            </a:rPr>
            <a:t>Derecho de Dominio</a:t>
          </a:r>
          <a:endParaRPr lang="es-AR" sz="2000" dirty="0">
            <a:solidFill>
              <a:schemeClr val="bg1"/>
            </a:solidFill>
          </a:endParaRPr>
        </a:p>
      </dgm:t>
    </dgm:pt>
    <dgm:pt modelId="{85DE1F9D-A0BB-4EDD-8E44-B07C3DCDFBF2}" type="sibTrans" cxnId="{7F0F0F60-05EB-463C-B752-AB44548770FD}">
      <dgm:prSet/>
      <dgm:spPr/>
      <dgm:t>
        <a:bodyPr/>
        <a:lstStyle/>
        <a:p>
          <a:endParaRPr lang="es-AR"/>
        </a:p>
      </dgm:t>
    </dgm:pt>
    <dgm:pt modelId="{58B4F6CC-F19F-468E-9CC6-929442EFBBE3}" type="parTrans" cxnId="{7F0F0F60-05EB-463C-B752-AB44548770FD}">
      <dgm:prSet/>
      <dgm:spPr/>
      <dgm:t>
        <a:bodyPr/>
        <a:lstStyle/>
        <a:p>
          <a:endParaRPr lang="es-AR"/>
        </a:p>
      </dgm:t>
    </dgm:pt>
    <dgm:pt modelId="{ABE2ED28-C1A5-4F55-AE69-730AF20CB2F1}" type="pres">
      <dgm:prSet presAssocID="{C69B500A-EE33-43CE-B209-809766D521A4}" presName="linearFlow" presStyleCnt="0">
        <dgm:presLayoutVars>
          <dgm:dir/>
          <dgm:resizeHandles val="exact"/>
        </dgm:presLayoutVars>
      </dgm:prSet>
      <dgm:spPr/>
    </dgm:pt>
    <dgm:pt modelId="{BAD3B65B-BB45-4123-8216-06D79E5D8BDE}" type="pres">
      <dgm:prSet presAssocID="{46351590-049B-4BE1-9371-8004096C6126}" presName="node" presStyleLbl="node1" presStyleIdx="0" presStyleCnt="3" custScaleX="64532" custScaleY="55957" custLinFactX="5855" custLinFactNeighborX="100000" custLinFactNeighborY="-955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9B9FA93-B5C0-46FD-BD73-88E84B75C9D8}" type="pres">
      <dgm:prSet presAssocID="{96C82255-52FC-484A-B3F7-A77EED5B4B8E}" presName="spacerL" presStyleCnt="0"/>
      <dgm:spPr/>
    </dgm:pt>
    <dgm:pt modelId="{340DF8C7-BA15-4D54-852A-B11C84A15BB9}" type="pres">
      <dgm:prSet presAssocID="{96C82255-52FC-484A-B3F7-A77EED5B4B8E}" presName="sibTrans" presStyleLbl="sibTrans2D1" presStyleIdx="0" presStyleCnt="2" custLinFactX="12766" custLinFactNeighborX="100000" custLinFactNeighborY="-9698"/>
      <dgm:spPr/>
      <dgm:t>
        <a:bodyPr/>
        <a:lstStyle/>
        <a:p>
          <a:endParaRPr lang="es-AR"/>
        </a:p>
      </dgm:t>
    </dgm:pt>
    <dgm:pt modelId="{F05C3B50-B818-44B8-BD9B-28B33708F11D}" type="pres">
      <dgm:prSet presAssocID="{96C82255-52FC-484A-B3F7-A77EED5B4B8E}" presName="spacerR" presStyleCnt="0"/>
      <dgm:spPr/>
    </dgm:pt>
    <dgm:pt modelId="{6D26E116-6A41-49BB-89D1-2CFEC075BDCE}" type="pres">
      <dgm:prSet presAssocID="{29A9F9E2-6028-4B6E-9475-C00108440694}" presName="node" presStyleLbl="node1" presStyleIdx="1" presStyleCnt="3" custScaleX="52337" custScaleY="48111" custLinFactX="2395" custLinFactNeighborX="100000" custLinFactNeighborY="-1398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2818104-94B4-461E-918C-EC6B76911BD0}" type="pres">
      <dgm:prSet presAssocID="{0E5371BA-FF39-4586-9C1B-0D73365FF439}" presName="spacerL" presStyleCnt="0"/>
      <dgm:spPr/>
    </dgm:pt>
    <dgm:pt modelId="{07C0D3C7-462E-448A-A5B0-1E900C30507D}" type="pres">
      <dgm:prSet presAssocID="{0E5371BA-FF39-4586-9C1B-0D73365FF439}" presName="sibTrans" presStyleLbl="sibTrans2D1" presStyleIdx="1" presStyleCnt="2" custLinFactY="-14007" custLinFactNeighborY="-100000"/>
      <dgm:spPr/>
      <dgm:t>
        <a:bodyPr/>
        <a:lstStyle/>
        <a:p>
          <a:endParaRPr lang="es-AR"/>
        </a:p>
      </dgm:t>
    </dgm:pt>
    <dgm:pt modelId="{AFD7EBE3-8D16-403C-82BE-0F9A6018FE9B}" type="pres">
      <dgm:prSet presAssocID="{0E5371BA-FF39-4586-9C1B-0D73365FF439}" presName="spacerR" presStyleCnt="0"/>
      <dgm:spPr/>
    </dgm:pt>
    <dgm:pt modelId="{1058C48A-307D-429C-B765-BFAA9AE18543}" type="pres">
      <dgm:prSet presAssocID="{D0DFFE20-B34B-4AF0-A9A2-36418D511BF4}" presName="node" presStyleLbl="node1" presStyleIdx="2" presStyleCnt="3" custScaleX="80007" custScaleY="70840" custLinFactNeighborY="-1491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3E10221-9EFE-4A89-9C12-D8F9F6F21CA2}" type="presOf" srcId="{D0DFFE20-B34B-4AF0-A9A2-36418D511BF4}" destId="{1058C48A-307D-429C-B765-BFAA9AE18543}" srcOrd="0" destOrd="0" presId="urn:microsoft.com/office/officeart/2005/8/layout/equation1"/>
    <dgm:cxn modelId="{7F0F0F60-05EB-463C-B752-AB44548770FD}" srcId="{C69B500A-EE33-43CE-B209-809766D521A4}" destId="{D0DFFE20-B34B-4AF0-A9A2-36418D511BF4}" srcOrd="2" destOrd="0" parTransId="{58B4F6CC-F19F-468E-9CC6-929442EFBBE3}" sibTransId="{85DE1F9D-A0BB-4EDD-8E44-B07C3DCDFBF2}"/>
    <dgm:cxn modelId="{AACA3B99-FEEC-4A93-891C-AF09C7C53320}" srcId="{C69B500A-EE33-43CE-B209-809766D521A4}" destId="{29A9F9E2-6028-4B6E-9475-C00108440694}" srcOrd="1" destOrd="0" parTransId="{91C9A4F9-E427-4C2B-B6A0-64CE827CB240}" sibTransId="{0E5371BA-FF39-4586-9C1B-0D73365FF439}"/>
    <dgm:cxn modelId="{8BF1121E-1F70-43E0-ACF3-5666158819B4}" type="presOf" srcId="{C69B500A-EE33-43CE-B209-809766D521A4}" destId="{ABE2ED28-C1A5-4F55-AE69-730AF20CB2F1}" srcOrd="0" destOrd="0" presId="urn:microsoft.com/office/officeart/2005/8/layout/equation1"/>
    <dgm:cxn modelId="{3E584B54-8F12-49F0-A938-E1D32DB88A06}" srcId="{C69B500A-EE33-43CE-B209-809766D521A4}" destId="{46351590-049B-4BE1-9371-8004096C6126}" srcOrd="0" destOrd="0" parTransId="{6AB0843F-0285-4A6A-83DB-44E10656B484}" sibTransId="{96C82255-52FC-484A-B3F7-A77EED5B4B8E}"/>
    <dgm:cxn modelId="{BEBFCD80-A75F-447E-A144-F2333A46D2A1}" type="presOf" srcId="{0E5371BA-FF39-4586-9C1B-0D73365FF439}" destId="{07C0D3C7-462E-448A-A5B0-1E900C30507D}" srcOrd="0" destOrd="0" presId="urn:microsoft.com/office/officeart/2005/8/layout/equation1"/>
    <dgm:cxn modelId="{F87CCD42-9FCD-485F-AFA9-33601F3FB77B}" type="presOf" srcId="{29A9F9E2-6028-4B6E-9475-C00108440694}" destId="{6D26E116-6A41-49BB-89D1-2CFEC075BDCE}" srcOrd="0" destOrd="0" presId="urn:microsoft.com/office/officeart/2005/8/layout/equation1"/>
    <dgm:cxn modelId="{C96A9AD7-6D0F-4623-8480-29406764DBCB}" type="presOf" srcId="{96C82255-52FC-484A-B3F7-A77EED5B4B8E}" destId="{340DF8C7-BA15-4D54-852A-B11C84A15BB9}" srcOrd="0" destOrd="0" presId="urn:microsoft.com/office/officeart/2005/8/layout/equation1"/>
    <dgm:cxn modelId="{73D9D74D-A334-4399-9C13-5A6FF08848AF}" type="presOf" srcId="{46351590-049B-4BE1-9371-8004096C6126}" destId="{BAD3B65B-BB45-4123-8216-06D79E5D8BDE}" srcOrd="0" destOrd="0" presId="urn:microsoft.com/office/officeart/2005/8/layout/equation1"/>
    <dgm:cxn modelId="{69D9014F-3EC4-4027-9A7E-6815DA2FE923}" type="presParOf" srcId="{ABE2ED28-C1A5-4F55-AE69-730AF20CB2F1}" destId="{BAD3B65B-BB45-4123-8216-06D79E5D8BDE}" srcOrd="0" destOrd="0" presId="urn:microsoft.com/office/officeart/2005/8/layout/equation1"/>
    <dgm:cxn modelId="{A99752F0-7EE7-4CE7-88D9-3572022A9C44}" type="presParOf" srcId="{ABE2ED28-C1A5-4F55-AE69-730AF20CB2F1}" destId="{A9B9FA93-B5C0-46FD-BD73-88E84B75C9D8}" srcOrd="1" destOrd="0" presId="urn:microsoft.com/office/officeart/2005/8/layout/equation1"/>
    <dgm:cxn modelId="{0A3D2179-BE7B-46A6-9A09-895D95BB0884}" type="presParOf" srcId="{ABE2ED28-C1A5-4F55-AE69-730AF20CB2F1}" destId="{340DF8C7-BA15-4D54-852A-B11C84A15BB9}" srcOrd="2" destOrd="0" presId="urn:microsoft.com/office/officeart/2005/8/layout/equation1"/>
    <dgm:cxn modelId="{7A36AB08-2225-4E5F-ACC1-40E63F208B50}" type="presParOf" srcId="{ABE2ED28-C1A5-4F55-AE69-730AF20CB2F1}" destId="{F05C3B50-B818-44B8-BD9B-28B33708F11D}" srcOrd="3" destOrd="0" presId="urn:microsoft.com/office/officeart/2005/8/layout/equation1"/>
    <dgm:cxn modelId="{4A4C3C0F-0AE8-492F-B40E-831381627B84}" type="presParOf" srcId="{ABE2ED28-C1A5-4F55-AE69-730AF20CB2F1}" destId="{6D26E116-6A41-49BB-89D1-2CFEC075BDCE}" srcOrd="4" destOrd="0" presId="urn:microsoft.com/office/officeart/2005/8/layout/equation1"/>
    <dgm:cxn modelId="{A7D508CE-7C13-4CC5-BCFF-2DDC37F629EB}" type="presParOf" srcId="{ABE2ED28-C1A5-4F55-AE69-730AF20CB2F1}" destId="{42818104-94B4-461E-918C-EC6B76911BD0}" srcOrd="5" destOrd="0" presId="urn:microsoft.com/office/officeart/2005/8/layout/equation1"/>
    <dgm:cxn modelId="{58A1FF78-3C0D-443A-8E23-CC99A2C957C9}" type="presParOf" srcId="{ABE2ED28-C1A5-4F55-AE69-730AF20CB2F1}" destId="{07C0D3C7-462E-448A-A5B0-1E900C30507D}" srcOrd="6" destOrd="0" presId="urn:microsoft.com/office/officeart/2005/8/layout/equation1"/>
    <dgm:cxn modelId="{F2332256-43B8-440E-96C4-05B327B8C636}" type="presParOf" srcId="{ABE2ED28-C1A5-4F55-AE69-730AF20CB2F1}" destId="{AFD7EBE3-8D16-403C-82BE-0F9A6018FE9B}" srcOrd="7" destOrd="0" presId="urn:microsoft.com/office/officeart/2005/8/layout/equation1"/>
    <dgm:cxn modelId="{DBE5DF3A-64DA-448D-97A4-475CA1C44387}" type="presParOf" srcId="{ABE2ED28-C1A5-4F55-AE69-730AF20CB2F1}" destId="{1058C48A-307D-429C-B765-BFAA9AE18543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B500A-EE33-43CE-B209-809766D521A4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6351590-049B-4BE1-9371-8004096C6126}">
      <dgm:prSet phldrT="[Texto]" custT="1"/>
      <dgm:spPr>
        <a:solidFill>
          <a:schemeClr val="tx1"/>
        </a:solidFill>
      </dgm:spPr>
      <dgm:t>
        <a:bodyPr/>
        <a:lstStyle/>
        <a:p>
          <a:r>
            <a:rPr lang="es-AR" sz="2000" smtClean="0">
              <a:solidFill>
                <a:schemeClr val="bg1"/>
              </a:solidFill>
            </a:rPr>
            <a:t>Posesión</a:t>
          </a:r>
          <a:endParaRPr lang="es-AR" sz="2000" dirty="0">
            <a:solidFill>
              <a:schemeClr val="bg1"/>
            </a:solidFill>
          </a:endParaRPr>
        </a:p>
      </dgm:t>
    </dgm:pt>
    <dgm:pt modelId="{6AB0843F-0285-4A6A-83DB-44E10656B484}" type="parTrans" cxnId="{3E584B54-8F12-49F0-A938-E1D32DB88A06}">
      <dgm:prSet/>
      <dgm:spPr/>
      <dgm:t>
        <a:bodyPr/>
        <a:lstStyle/>
        <a:p>
          <a:endParaRPr lang="es-AR"/>
        </a:p>
      </dgm:t>
    </dgm:pt>
    <dgm:pt modelId="{96C82255-52FC-484A-B3F7-A77EED5B4B8E}" type="sibTrans" cxnId="{3E584B54-8F12-49F0-A938-E1D32DB88A06}">
      <dgm:prSet/>
      <dgm:spPr>
        <a:solidFill>
          <a:schemeClr val="bg1"/>
        </a:solidFill>
      </dgm:spPr>
      <dgm:t>
        <a:bodyPr/>
        <a:lstStyle/>
        <a:p>
          <a:endParaRPr lang="es-AR"/>
        </a:p>
      </dgm:t>
    </dgm:pt>
    <dgm:pt modelId="{29A9F9E2-6028-4B6E-9475-C00108440694}">
      <dgm:prSet phldrT="[Texto]" custT="1"/>
      <dgm:spPr>
        <a:solidFill>
          <a:schemeClr val="tx1"/>
        </a:solidFill>
      </dgm:spPr>
      <dgm:t>
        <a:bodyPr/>
        <a:lstStyle/>
        <a:p>
          <a:r>
            <a:rPr lang="es-AR" sz="2000" smtClean="0">
              <a:solidFill>
                <a:schemeClr val="bg1"/>
              </a:solidFill>
            </a:rPr>
            <a:t>Título</a:t>
          </a:r>
          <a:endParaRPr lang="es-AR" sz="2000" dirty="0">
            <a:solidFill>
              <a:schemeClr val="bg1"/>
            </a:solidFill>
          </a:endParaRPr>
        </a:p>
      </dgm:t>
    </dgm:pt>
    <dgm:pt modelId="{91C9A4F9-E427-4C2B-B6A0-64CE827CB240}" type="parTrans" cxnId="{AACA3B99-FEEC-4A93-891C-AF09C7C53320}">
      <dgm:prSet/>
      <dgm:spPr/>
      <dgm:t>
        <a:bodyPr/>
        <a:lstStyle/>
        <a:p>
          <a:endParaRPr lang="es-AR"/>
        </a:p>
      </dgm:t>
    </dgm:pt>
    <dgm:pt modelId="{0E5371BA-FF39-4586-9C1B-0D73365FF439}" type="sibTrans" cxnId="{AACA3B99-FEEC-4A93-891C-AF09C7C53320}">
      <dgm:prSet/>
      <dgm:spPr>
        <a:solidFill>
          <a:schemeClr val="bg1"/>
        </a:solidFill>
      </dgm:spPr>
      <dgm:t>
        <a:bodyPr/>
        <a:lstStyle/>
        <a:p>
          <a:endParaRPr lang="es-AR"/>
        </a:p>
      </dgm:t>
    </dgm:pt>
    <dgm:pt modelId="{D0DFFE20-B34B-4AF0-A9A2-36418D511BF4}">
      <dgm:prSet phldrT="[Texto]" custT="1"/>
      <dgm:spPr>
        <a:solidFill>
          <a:schemeClr val="tx1"/>
        </a:solidFill>
      </dgm:spPr>
      <dgm:t>
        <a:bodyPr/>
        <a:lstStyle/>
        <a:p>
          <a:r>
            <a:rPr lang="es-AR" sz="2000" smtClean="0">
              <a:solidFill>
                <a:schemeClr val="bg1"/>
              </a:solidFill>
            </a:rPr>
            <a:t>Derecho de Dominio</a:t>
          </a:r>
          <a:endParaRPr lang="es-AR" sz="2000" dirty="0">
            <a:solidFill>
              <a:schemeClr val="bg1"/>
            </a:solidFill>
          </a:endParaRPr>
        </a:p>
      </dgm:t>
    </dgm:pt>
    <dgm:pt modelId="{85DE1F9D-A0BB-4EDD-8E44-B07C3DCDFBF2}" type="sibTrans" cxnId="{7F0F0F60-05EB-463C-B752-AB44548770FD}">
      <dgm:prSet/>
      <dgm:spPr/>
      <dgm:t>
        <a:bodyPr/>
        <a:lstStyle/>
        <a:p>
          <a:endParaRPr lang="es-AR"/>
        </a:p>
      </dgm:t>
    </dgm:pt>
    <dgm:pt modelId="{58B4F6CC-F19F-468E-9CC6-929442EFBBE3}" type="parTrans" cxnId="{7F0F0F60-05EB-463C-B752-AB44548770FD}">
      <dgm:prSet/>
      <dgm:spPr/>
      <dgm:t>
        <a:bodyPr/>
        <a:lstStyle/>
        <a:p>
          <a:endParaRPr lang="es-AR"/>
        </a:p>
      </dgm:t>
    </dgm:pt>
    <dgm:pt modelId="{ABE2ED28-C1A5-4F55-AE69-730AF20CB2F1}" type="pres">
      <dgm:prSet presAssocID="{C69B500A-EE33-43CE-B209-809766D521A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AD3B65B-BB45-4123-8216-06D79E5D8BDE}" type="pres">
      <dgm:prSet presAssocID="{46351590-049B-4BE1-9371-8004096C6126}" presName="node" presStyleLbl="node1" presStyleIdx="0" presStyleCnt="3" custScaleX="55323" custScaleY="51627" custLinFactX="19768" custLinFactNeighborX="100000" custLinFactNeighborY="-1186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9B9FA93-B5C0-46FD-BD73-88E84B75C9D8}" type="pres">
      <dgm:prSet presAssocID="{96C82255-52FC-484A-B3F7-A77EED5B4B8E}" presName="spacerL" presStyleCnt="0"/>
      <dgm:spPr/>
    </dgm:pt>
    <dgm:pt modelId="{340DF8C7-BA15-4D54-852A-B11C84A15BB9}" type="pres">
      <dgm:prSet presAssocID="{96C82255-52FC-484A-B3F7-A77EED5B4B8E}" presName="sibTrans" presStyleLbl="sibTrans2D1" presStyleIdx="0" presStyleCnt="2" custLinFactX="14570" custLinFactNeighborX="100000" custLinFactNeighborY="-35865"/>
      <dgm:spPr/>
      <dgm:t>
        <a:bodyPr/>
        <a:lstStyle/>
        <a:p>
          <a:endParaRPr lang="es-AR"/>
        </a:p>
      </dgm:t>
    </dgm:pt>
    <dgm:pt modelId="{F05C3B50-B818-44B8-BD9B-28B33708F11D}" type="pres">
      <dgm:prSet presAssocID="{96C82255-52FC-484A-B3F7-A77EED5B4B8E}" presName="spacerR" presStyleCnt="0"/>
      <dgm:spPr/>
    </dgm:pt>
    <dgm:pt modelId="{6D26E116-6A41-49BB-89D1-2CFEC075BDCE}" type="pres">
      <dgm:prSet presAssocID="{29A9F9E2-6028-4B6E-9475-C00108440694}" presName="node" presStyleLbl="node1" presStyleIdx="1" presStyleCnt="3" custScaleX="40024" custScaleY="39949" custLinFactNeighborX="59777" custLinFactNeighborY="-1207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2818104-94B4-461E-918C-EC6B76911BD0}" type="pres">
      <dgm:prSet presAssocID="{0E5371BA-FF39-4586-9C1B-0D73365FF439}" presName="spacerL" presStyleCnt="0"/>
      <dgm:spPr/>
    </dgm:pt>
    <dgm:pt modelId="{07C0D3C7-462E-448A-A5B0-1E900C30507D}" type="pres">
      <dgm:prSet presAssocID="{0E5371BA-FF39-4586-9C1B-0D73365FF439}" presName="sibTrans" presStyleLbl="sibTrans2D1" presStyleIdx="1" presStyleCnt="2" custLinFactNeighborX="66094" custLinFactNeighborY="-14962"/>
      <dgm:spPr/>
      <dgm:t>
        <a:bodyPr/>
        <a:lstStyle/>
        <a:p>
          <a:endParaRPr lang="es-AR"/>
        </a:p>
      </dgm:t>
    </dgm:pt>
    <dgm:pt modelId="{AFD7EBE3-8D16-403C-82BE-0F9A6018FE9B}" type="pres">
      <dgm:prSet presAssocID="{0E5371BA-FF39-4586-9C1B-0D73365FF439}" presName="spacerR" presStyleCnt="0"/>
      <dgm:spPr/>
    </dgm:pt>
    <dgm:pt modelId="{1058C48A-307D-429C-B765-BFAA9AE18543}" type="pres">
      <dgm:prSet presAssocID="{D0DFFE20-B34B-4AF0-A9A2-36418D511BF4}" presName="node" presStyleLbl="node1" presStyleIdx="2" presStyleCnt="3" custScaleX="64761" custScaleY="56956" custLinFactX="-7106" custLinFactNeighborX="-100000" custLinFactNeighborY="-604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9CCAD46-5410-4EAB-B5E9-33F88A7139C6}" type="presOf" srcId="{46351590-049B-4BE1-9371-8004096C6126}" destId="{BAD3B65B-BB45-4123-8216-06D79E5D8BDE}" srcOrd="0" destOrd="0" presId="urn:microsoft.com/office/officeart/2005/8/layout/equation1"/>
    <dgm:cxn modelId="{5D43589F-0DD7-4C27-9006-98315A6C4646}" type="presOf" srcId="{C69B500A-EE33-43CE-B209-809766D521A4}" destId="{ABE2ED28-C1A5-4F55-AE69-730AF20CB2F1}" srcOrd="0" destOrd="0" presId="urn:microsoft.com/office/officeart/2005/8/layout/equation1"/>
    <dgm:cxn modelId="{7F0F0F60-05EB-463C-B752-AB44548770FD}" srcId="{C69B500A-EE33-43CE-B209-809766D521A4}" destId="{D0DFFE20-B34B-4AF0-A9A2-36418D511BF4}" srcOrd="2" destOrd="0" parTransId="{58B4F6CC-F19F-468E-9CC6-929442EFBBE3}" sibTransId="{85DE1F9D-A0BB-4EDD-8E44-B07C3DCDFBF2}"/>
    <dgm:cxn modelId="{33E9A226-BD16-4C11-B8F3-87416F0C7125}" type="presOf" srcId="{29A9F9E2-6028-4B6E-9475-C00108440694}" destId="{6D26E116-6A41-49BB-89D1-2CFEC075BDCE}" srcOrd="0" destOrd="0" presId="urn:microsoft.com/office/officeart/2005/8/layout/equation1"/>
    <dgm:cxn modelId="{AACA3B99-FEEC-4A93-891C-AF09C7C53320}" srcId="{C69B500A-EE33-43CE-B209-809766D521A4}" destId="{29A9F9E2-6028-4B6E-9475-C00108440694}" srcOrd="1" destOrd="0" parTransId="{91C9A4F9-E427-4C2B-B6A0-64CE827CB240}" sibTransId="{0E5371BA-FF39-4586-9C1B-0D73365FF439}"/>
    <dgm:cxn modelId="{4701F883-5F2A-4FAB-A828-F7A7EE8720B6}" type="presOf" srcId="{0E5371BA-FF39-4586-9C1B-0D73365FF439}" destId="{07C0D3C7-462E-448A-A5B0-1E900C30507D}" srcOrd="0" destOrd="0" presId="urn:microsoft.com/office/officeart/2005/8/layout/equation1"/>
    <dgm:cxn modelId="{3E584B54-8F12-49F0-A938-E1D32DB88A06}" srcId="{C69B500A-EE33-43CE-B209-809766D521A4}" destId="{46351590-049B-4BE1-9371-8004096C6126}" srcOrd="0" destOrd="0" parTransId="{6AB0843F-0285-4A6A-83DB-44E10656B484}" sibTransId="{96C82255-52FC-484A-B3F7-A77EED5B4B8E}"/>
    <dgm:cxn modelId="{DDBAC723-B290-432E-96F8-F8F338C3CBD7}" type="presOf" srcId="{96C82255-52FC-484A-B3F7-A77EED5B4B8E}" destId="{340DF8C7-BA15-4D54-852A-B11C84A15BB9}" srcOrd="0" destOrd="0" presId="urn:microsoft.com/office/officeart/2005/8/layout/equation1"/>
    <dgm:cxn modelId="{14461EC3-B7E0-48D7-A8E1-80D84B85025C}" type="presOf" srcId="{D0DFFE20-B34B-4AF0-A9A2-36418D511BF4}" destId="{1058C48A-307D-429C-B765-BFAA9AE18543}" srcOrd="0" destOrd="0" presId="urn:microsoft.com/office/officeart/2005/8/layout/equation1"/>
    <dgm:cxn modelId="{0186AA27-DC69-4614-B042-54EAF0BEAB8A}" type="presParOf" srcId="{ABE2ED28-C1A5-4F55-AE69-730AF20CB2F1}" destId="{BAD3B65B-BB45-4123-8216-06D79E5D8BDE}" srcOrd="0" destOrd="0" presId="urn:microsoft.com/office/officeart/2005/8/layout/equation1"/>
    <dgm:cxn modelId="{E7740C41-FA03-4770-8D7B-B7BC44D2B33A}" type="presParOf" srcId="{ABE2ED28-C1A5-4F55-AE69-730AF20CB2F1}" destId="{A9B9FA93-B5C0-46FD-BD73-88E84B75C9D8}" srcOrd="1" destOrd="0" presId="urn:microsoft.com/office/officeart/2005/8/layout/equation1"/>
    <dgm:cxn modelId="{235A3A44-EF49-46E4-8A49-5F31969C4B50}" type="presParOf" srcId="{ABE2ED28-C1A5-4F55-AE69-730AF20CB2F1}" destId="{340DF8C7-BA15-4D54-852A-B11C84A15BB9}" srcOrd="2" destOrd="0" presId="urn:microsoft.com/office/officeart/2005/8/layout/equation1"/>
    <dgm:cxn modelId="{44713BE0-A5B9-46BE-8E38-8CC7290EEA3D}" type="presParOf" srcId="{ABE2ED28-C1A5-4F55-AE69-730AF20CB2F1}" destId="{F05C3B50-B818-44B8-BD9B-28B33708F11D}" srcOrd="3" destOrd="0" presId="urn:microsoft.com/office/officeart/2005/8/layout/equation1"/>
    <dgm:cxn modelId="{089575E7-D6C1-42F2-9732-E62F48102768}" type="presParOf" srcId="{ABE2ED28-C1A5-4F55-AE69-730AF20CB2F1}" destId="{6D26E116-6A41-49BB-89D1-2CFEC075BDCE}" srcOrd="4" destOrd="0" presId="urn:microsoft.com/office/officeart/2005/8/layout/equation1"/>
    <dgm:cxn modelId="{FEC5BFD5-66F3-44B5-B162-389B358F954A}" type="presParOf" srcId="{ABE2ED28-C1A5-4F55-AE69-730AF20CB2F1}" destId="{42818104-94B4-461E-918C-EC6B76911BD0}" srcOrd="5" destOrd="0" presId="urn:microsoft.com/office/officeart/2005/8/layout/equation1"/>
    <dgm:cxn modelId="{B171CE07-36FE-4900-A90D-4E00A46F41BB}" type="presParOf" srcId="{ABE2ED28-C1A5-4F55-AE69-730AF20CB2F1}" destId="{07C0D3C7-462E-448A-A5B0-1E900C30507D}" srcOrd="6" destOrd="0" presId="urn:microsoft.com/office/officeart/2005/8/layout/equation1"/>
    <dgm:cxn modelId="{F82B7A7D-CCFD-4D8E-B721-4AA6E542ECAE}" type="presParOf" srcId="{ABE2ED28-C1A5-4F55-AE69-730AF20CB2F1}" destId="{AFD7EBE3-8D16-403C-82BE-0F9A6018FE9B}" srcOrd="7" destOrd="0" presId="urn:microsoft.com/office/officeart/2005/8/layout/equation1"/>
    <dgm:cxn modelId="{9ADFE94A-E348-41A3-A0A3-BBE2208C3D37}" type="presParOf" srcId="{ABE2ED28-C1A5-4F55-AE69-730AF20CB2F1}" destId="{1058C48A-307D-429C-B765-BFAA9AE18543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5A6E1A-9243-4D45-B1E7-5743A008AF7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99ADB3D6-39F8-4999-A328-DD183E2D5177}">
      <dgm:prSet phldrT="[Texto]" custT="1"/>
      <dgm:spPr/>
      <dgm:t>
        <a:bodyPr/>
        <a:lstStyle/>
        <a:p>
          <a:r>
            <a:rPr lang="es-AR" sz="2500" dirty="0" smtClean="0"/>
            <a:t>Entre vivos</a:t>
          </a:r>
          <a:endParaRPr lang="es-AR" sz="2500" dirty="0"/>
        </a:p>
      </dgm:t>
    </dgm:pt>
    <dgm:pt modelId="{0A8F2094-AFFB-47D7-9058-6267B4AAB249}" type="parTrans" cxnId="{543507AA-C812-4452-86AC-570D0C457AAB}">
      <dgm:prSet/>
      <dgm:spPr/>
      <dgm:t>
        <a:bodyPr/>
        <a:lstStyle/>
        <a:p>
          <a:endParaRPr lang="es-AR"/>
        </a:p>
      </dgm:t>
    </dgm:pt>
    <dgm:pt modelId="{340C8F4A-54D7-48EC-9BFF-FD70DD6BDD51}" type="sibTrans" cxnId="{543507AA-C812-4452-86AC-570D0C457AAB}">
      <dgm:prSet/>
      <dgm:spPr/>
      <dgm:t>
        <a:bodyPr/>
        <a:lstStyle/>
        <a:p>
          <a:endParaRPr lang="es-AR"/>
        </a:p>
      </dgm:t>
    </dgm:pt>
    <dgm:pt modelId="{A0136D5C-5ED2-432A-9AA4-35B57753BAE8}">
      <dgm:prSet phldrT="[Texto]"/>
      <dgm:spPr/>
      <dgm:t>
        <a:bodyPr/>
        <a:lstStyle/>
        <a:p>
          <a:r>
            <a:rPr lang="es-AR" dirty="0" smtClean="0"/>
            <a:t>Compraventa</a:t>
          </a:r>
          <a:endParaRPr lang="es-AR" dirty="0"/>
        </a:p>
      </dgm:t>
    </dgm:pt>
    <dgm:pt modelId="{68BB0B0E-5F97-4E31-8276-421B5AEC4A76}" type="parTrans" cxnId="{BB301AB5-71E7-4718-85F8-13D7380EF3E2}">
      <dgm:prSet/>
      <dgm:spPr/>
      <dgm:t>
        <a:bodyPr/>
        <a:lstStyle/>
        <a:p>
          <a:endParaRPr lang="es-AR"/>
        </a:p>
      </dgm:t>
    </dgm:pt>
    <dgm:pt modelId="{7EEBF312-8453-49CB-B3C5-6500B50E989B}" type="sibTrans" cxnId="{BB301AB5-71E7-4718-85F8-13D7380EF3E2}">
      <dgm:prSet/>
      <dgm:spPr/>
      <dgm:t>
        <a:bodyPr/>
        <a:lstStyle/>
        <a:p>
          <a:endParaRPr lang="es-AR"/>
        </a:p>
      </dgm:t>
    </dgm:pt>
    <dgm:pt modelId="{B5A005F2-ECA7-44EC-8503-A890D6EC5B10}">
      <dgm:prSet phldrT="[Texto]"/>
      <dgm:spPr/>
      <dgm:t>
        <a:bodyPr/>
        <a:lstStyle/>
        <a:p>
          <a:r>
            <a:rPr lang="es-AR" dirty="0" smtClean="0"/>
            <a:t>Donación</a:t>
          </a:r>
          <a:endParaRPr lang="es-AR" dirty="0"/>
        </a:p>
      </dgm:t>
    </dgm:pt>
    <dgm:pt modelId="{D4BDAAEE-EF2A-4F96-82F1-CB8D21CC9904}" type="parTrans" cxnId="{283BABCA-912C-4EA4-9457-CA714F78637E}">
      <dgm:prSet/>
      <dgm:spPr/>
      <dgm:t>
        <a:bodyPr/>
        <a:lstStyle/>
        <a:p>
          <a:endParaRPr lang="es-AR"/>
        </a:p>
      </dgm:t>
    </dgm:pt>
    <dgm:pt modelId="{58A3EBDD-877D-48B1-9FC9-F0D786280FE0}" type="sibTrans" cxnId="{283BABCA-912C-4EA4-9457-CA714F78637E}">
      <dgm:prSet/>
      <dgm:spPr/>
      <dgm:t>
        <a:bodyPr/>
        <a:lstStyle/>
        <a:p>
          <a:endParaRPr lang="es-AR"/>
        </a:p>
      </dgm:t>
    </dgm:pt>
    <dgm:pt modelId="{8377ABEB-B11F-42AF-B43F-1FBDA5553488}">
      <dgm:prSet phldrT="[Texto]" custT="1"/>
      <dgm:spPr/>
      <dgm:t>
        <a:bodyPr/>
        <a:lstStyle/>
        <a:p>
          <a:r>
            <a:rPr lang="es-AR" sz="2500" dirty="0" smtClean="0"/>
            <a:t>Mortis causa</a:t>
          </a:r>
          <a:endParaRPr lang="es-AR" sz="2500" dirty="0"/>
        </a:p>
      </dgm:t>
    </dgm:pt>
    <dgm:pt modelId="{FDAF584F-ADE3-478C-B778-E20C88812802}" type="parTrans" cxnId="{33151635-E160-4D43-B439-F3DB79AB52E9}">
      <dgm:prSet/>
      <dgm:spPr/>
      <dgm:t>
        <a:bodyPr/>
        <a:lstStyle/>
        <a:p>
          <a:endParaRPr lang="es-AR"/>
        </a:p>
      </dgm:t>
    </dgm:pt>
    <dgm:pt modelId="{A1FF4BC2-5C87-4B01-A219-FBE23D49422B}" type="sibTrans" cxnId="{33151635-E160-4D43-B439-F3DB79AB52E9}">
      <dgm:prSet/>
      <dgm:spPr/>
      <dgm:t>
        <a:bodyPr/>
        <a:lstStyle/>
        <a:p>
          <a:endParaRPr lang="es-AR"/>
        </a:p>
      </dgm:t>
    </dgm:pt>
    <dgm:pt modelId="{AC567C66-ABDC-4507-B6FA-8B7677C8B565}">
      <dgm:prSet phldrT="[Texto]"/>
      <dgm:spPr/>
      <dgm:t>
        <a:bodyPr/>
        <a:lstStyle/>
        <a:p>
          <a:r>
            <a:rPr lang="es-AR" dirty="0" smtClean="0"/>
            <a:t>Sucesión</a:t>
          </a:r>
          <a:endParaRPr lang="es-AR" dirty="0"/>
        </a:p>
      </dgm:t>
    </dgm:pt>
    <dgm:pt modelId="{1D6CCE2C-E889-459F-A5C0-E2492B2ECA25}" type="parTrans" cxnId="{F290842F-A6BD-4FDB-8215-309F528F3D97}">
      <dgm:prSet/>
      <dgm:spPr/>
      <dgm:t>
        <a:bodyPr/>
        <a:lstStyle/>
        <a:p>
          <a:endParaRPr lang="es-AR"/>
        </a:p>
      </dgm:t>
    </dgm:pt>
    <dgm:pt modelId="{DF4E5B12-3901-41A6-A1F6-E959656B6FC8}" type="sibTrans" cxnId="{F290842F-A6BD-4FDB-8215-309F528F3D97}">
      <dgm:prSet/>
      <dgm:spPr/>
      <dgm:t>
        <a:bodyPr/>
        <a:lstStyle/>
        <a:p>
          <a:endParaRPr lang="es-AR"/>
        </a:p>
      </dgm:t>
    </dgm:pt>
    <dgm:pt modelId="{38D0CEEC-AEF6-47AC-B837-F1704E5923A6}">
      <dgm:prSet phldrT="[Texto]" custT="1"/>
      <dgm:spPr/>
      <dgm:t>
        <a:bodyPr/>
        <a:lstStyle/>
        <a:p>
          <a:r>
            <a:rPr lang="es-AR" sz="2500" dirty="0" smtClean="0"/>
            <a:t>Acto público</a:t>
          </a:r>
          <a:endParaRPr lang="es-AR" sz="2500" dirty="0"/>
        </a:p>
      </dgm:t>
    </dgm:pt>
    <dgm:pt modelId="{BA65D9C9-F076-4565-93E2-D6F6122C5C8A}" type="parTrans" cxnId="{7895C0CE-6CBC-4945-8027-AF76C71B43CA}">
      <dgm:prSet/>
      <dgm:spPr/>
      <dgm:t>
        <a:bodyPr/>
        <a:lstStyle/>
        <a:p>
          <a:endParaRPr lang="es-AR"/>
        </a:p>
      </dgm:t>
    </dgm:pt>
    <dgm:pt modelId="{26022B80-BB95-4CB9-BB05-57513D6B014B}" type="sibTrans" cxnId="{7895C0CE-6CBC-4945-8027-AF76C71B43CA}">
      <dgm:prSet/>
      <dgm:spPr/>
      <dgm:t>
        <a:bodyPr/>
        <a:lstStyle/>
        <a:p>
          <a:endParaRPr lang="es-AR"/>
        </a:p>
      </dgm:t>
    </dgm:pt>
    <dgm:pt modelId="{038ECA79-EE6A-4D8E-A6F7-019191E27DB2}">
      <dgm:prSet phldrT="[Texto]"/>
      <dgm:spPr/>
      <dgm:t>
        <a:bodyPr/>
        <a:lstStyle/>
        <a:p>
          <a:r>
            <a:rPr lang="es-AR" dirty="0" smtClean="0"/>
            <a:t>Expropiación</a:t>
          </a:r>
          <a:endParaRPr lang="es-AR" dirty="0"/>
        </a:p>
      </dgm:t>
    </dgm:pt>
    <dgm:pt modelId="{401239B8-3BAC-457A-AD96-2648459FF9DE}" type="parTrans" cxnId="{0B3B3BE9-2444-438A-B350-3F5202EADFDA}">
      <dgm:prSet/>
      <dgm:spPr/>
      <dgm:t>
        <a:bodyPr/>
        <a:lstStyle/>
        <a:p>
          <a:endParaRPr lang="es-AR"/>
        </a:p>
      </dgm:t>
    </dgm:pt>
    <dgm:pt modelId="{1E1F9FF3-74E0-4F8F-A886-6F7D11E0E2F5}" type="sibTrans" cxnId="{0B3B3BE9-2444-438A-B350-3F5202EADFDA}">
      <dgm:prSet/>
      <dgm:spPr/>
      <dgm:t>
        <a:bodyPr/>
        <a:lstStyle/>
        <a:p>
          <a:endParaRPr lang="es-AR"/>
        </a:p>
      </dgm:t>
    </dgm:pt>
    <dgm:pt modelId="{A305AF19-5F9B-44EE-8C6F-F681AF3A7114}">
      <dgm:prSet phldrT="[Texto]"/>
      <dgm:spPr/>
      <dgm:t>
        <a:bodyPr/>
        <a:lstStyle/>
        <a:p>
          <a:r>
            <a:rPr lang="es-AR" dirty="0" smtClean="0"/>
            <a:t>Permuta</a:t>
          </a:r>
          <a:endParaRPr lang="es-AR" dirty="0"/>
        </a:p>
      </dgm:t>
    </dgm:pt>
    <dgm:pt modelId="{F46DBE7A-C9D5-416E-8420-4F2BCD9EC540}" type="parTrans" cxnId="{14B0994A-44D0-45B0-A105-63097743937E}">
      <dgm:prSet/>
      <dgm:spPr/>
      <dgm:t>
        <a:bodyPr/>
        <a:lstStyle/>
        <a:p>
          <a:endParaRPr lang="es-AR"/>
        </a:p>
      </dgm:t>
    </dgm:pt>
    <dgm:pt modelId="{30910D9D-12B7-41A0-B602-61993DBC99AE}" type="sibTrans" cxnId="{14B0994A-44D0-45B0-A105-63097743937E}">
      <dgm:prSet/>
      <dgm:spPr/>
      <dgm:t>
        <a:bodyPr/>
        <a:lstStyle/>
        <a:p>
          <a:endParaRPr lang="es-AR"/>
        </a:p>
      </dgm:t>
    </dgm:pt>
    <dgm:pt modelId="{036AB7AD-3074-4786-B1A2-CF07E85C2305}">
      <dgm:prSet phldrT="[Texto]"/>
      <dgm:spPr/>
      <dgm:t>
        <a:bodyPr/>
        <a:lstStyle/>
        <a:p>
          <a:r>
            <a:rPr lang="es-AR" dirty="0" smtClean="0"/>
            <a:t>Usucapión</a:t>
          </a:r>
          <a:endParaRPr lang="es-AR" dirty="0"/>
        </a:p>
      </dgm:t>
    </dgm:pt>
    <dgm:pt modelId="{75157858-80FE-48C4-B932-89563EC90637}" type="parTrans" cxnId="{70A1301B-61AA-42FC-9D7E-D867F2218C55}">
      <dgm:prSet/>
      <dgm:spPr/>
      <dgm:t>
        <a:bodyPr/>
        <a:lstStyle/>
        <a:p>
          <a:endParaRPr lang="es-AR"/>
        </a:p>
      </dgm:t>
    </dgm:pt>
    <dgm:pt modelId="{25F79830-08A9-430E-B921-158FDA85153F}" type="sibTrans" cxnId="{70A1301B-61AA-42FC-9D7E-D867F2218C55}">
      <dgm:prSet/>
      <dgm:spPr/>
      <dgm:t>
        <a:bodyPr/>
        <a:lstStyle/>
        <a:p>
          <a:endParaRPr lang="es-AR"/>
        </a:p>
      </dgm:t>
    </dgm:pt>
    <dgm:pt modelId="{FD9FCB2A-386E-4206-A8E3-50C50712CB21}" type="pres">
      <dgm:prSet presAssocID="{8D5A6E1A-9243-4D45-B1E7-5743A008AF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E7843BE-DB52-4E01-94A3-CCCBCE54B357}" type="pres">
      <dgm:prSet presAssocID="{99ADB3D6-39F8-4999-A328-DD183E2D5177}" presName="composite" presStyleCnt="0"/>
      <dgm:spPr/>
      <dgm:t>
        <a:bodyPr/>
        <a:lstStyle/>
        <a:p>
          <a:endParaRPr lang="es-AR"/>
        </a:p>
      </dgm:t>
    </dgm:pt>
    <dgm:pt modelId="{EC54FED3-F8CD-4A58-87DD-DC0C33478BEC}" type="pres">
      <dgm:prSet presAssocID="{99ADB3D6-39F8-4999-A328-DD183E2D51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95FD747-D008-4664-9262-7BAE55605CCB}" type="pres">
      <dgm:prSet presAssocID="{99ADB3D6-39F8-4999-A328-DD183E2D517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E7F2C4C-F1CC-4708-BA28-9BB31F41FC56}" type="pres">
      <dgm:prSet presAssocID="{340C8F4A-54D7-48EC-9BFF-FD70DD6BDD51}" presName="space" presStyleCnt="0"/>
      <dgm:spPr/>
      <dgm:t>
        <a:bodyPr/>
        <a:lstStyle/>
        <a:p>
          <a:endParaRPr lang="es-AR"/>
        </a:p>
      </dgm:t>
    </dgm:pt>
    <dgm:pt modelId="{9EF89893-83F3-41C5-8745-36058A882EC4}" type="pres">
      <dgm:prSet presAssocID="{8377ABEB-B11F-42AF-B43F-1FBDA5553488}" presName="composite" presStyleCnt="0"/>
      <dgm:spPr/>
      <dgm:t>
        <a:bodyPr/>
        <a:lstStyle/>
        <a:p>
          <a:endParaRPr lang="es-AR"/>
        </a:p>
      </dgm:t>
    </dgm:pt>
    <dgm:pt modelId="{D4382C2A-6325-4B05-A786-2D2B5BE5CF7B}" type="pres">
      <dgm:prSet presAssocID="{8377ABEB-B11F-42AF-B43F-1FBDA55534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005BDEB-7306-47DD-AB94-C012DA121179}" type="pres">
      <dgm:prSet presAssocID="{8377ABEB-B11F-42AF-B43F-1FBDA555348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E202B74-A441-4F3D-967C-7D974C17A311}" type="pres">
      <dgm:prSet presAssocID="{A1FF4BC2-5C87-4B01-A219-FBE23D49422B}" presName="space" presStyleCnt="0"/>
      <dgm:spPr/>
      <dgm:t>
        <a:bodyPr/>
        <a:lstStyle/>
        <a:p>
          <a:endParaRPr lang="es-AR"/>
        </a:p>
      </dgm:t>
    </dgm:pt>
    <dgm:pt modelId="{C72F5137-5FA1-4E9F-A1F7-F11E9513F14D}" type="pres">
      <dgm:prSet presAssocID="{38D0CEEC-AEF6-47AC-B837-F1704E5923A6}" presName="composite" presStyleCnt="0"/>
      <dgm:spPr/>
      <dgm:t>
        <a:bodyPr/>
        <a:lstStyle/>
        <a:p>
          <a:endParaRPr lang="es-AR"/>
        </a:p>
      </dgm:t>
    </dgm:pt>
    <dgm:pt modelId="{B6122DC5-1B01-45FD-A863-94E3D53BDA5E}" type="pres">
      <dgm:prSet presAssocID="{38D0CEEC-AEF6-47AC-B837-F1704E5923A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BD11A80-DE0C-4369-9F29-DA3C9728D3E8}" type="pres">
      <dgm:prSet presAssocID="{38D0CEEC-AEF6-47AC-B837-F1704E5923A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655D8C0-E8E7-4DCE-93D2-8295B897FB7A}" type="presOf" srcId="{036AB7AD-3074-4786-B1A2-CF07E85C2305}" destId="{8BD11A80-DE0C-4369-9F29-DA3C9728D3E8}" srcOrd="0" destOrd="1" presId="urn:microsoft.com/office/officeart/2005/8/layout/hList1"/>
    <dgm:cxn modelId="{841442EB-F93A-4653-86DC-F24407C878E9}" type="presOf" srcId="{038ECA79-EE6A-4D8E-A6F7-019191E27DB2}" destId="{8BD11A80-DE0C-4369-9F29-DA3C9728D3E8}" srcOrd="0" destOrd="0" presId="urn:microsoft.com/office/officeart/2005/8/layout/hList1"/>
    <dgm:cxn modelId="{BB301AB5-71E7-4718-85F8-13D7380EF3E2}" srcId="{99ADB3D6-39F8-4999-A328-DD183E2D5177}" destId="{A0136D5C-5ED2-432A-9AA4-35B57753BAE8}" srcOrd="0" destOrd="0" parTransId="{68BB0B0E-5F97-4E31-8276-421B5AEC4A76}" sibTransId="{7EEBF312-8453-49CB-B3C5-6500B50E989B}"/>
    <dgm:cxn modelId="{0B3B3BE9-2444-438A-B350-3F5202EADFDA}" srcId="{38D0CEEC-AEF6-47AC-B837-F1704E5923A6}" destId="{038ECA79-EE6A-4D8E-A6F7-019191E27DB2}" srcOrd="0" destOrd="0" parTransId="{401239B8-3BAC-457A-AD96-2648459FF9DE}" sibTransId="{1E1F9FF3-74E0-4F8F-A886-6F7D11E0E2F5}"/>
    <dgm:cxn modelId="{14B0994A-44D0-45B0-A105-63097743937E}" srcId="{99ADB3D6-39F8-4999-A328-DD183E2D5177}" destId="{A305AF19-5F9B-44EE-8C6F-F681AF3A7114}" srcOrd="1" destOrd="0" parTransId="{F46DBE7A-C9D5-416E-8420-4F2BCD9EC540}" sibTransId="{30910D9D-12B7-41A0-B602-61993DBC99AE}"/>
    <dgm:cxn modelId="{7393A8D4-68F6-4C08-852B-BA230C6F6258}" type="presOf" srcId="{8377ABEB-B11F-42AF-B43F-1FBDA5553488}" destId="{D4382C2A-6325-4B05-A786-2D2B5BE5CF7B}" srcOrd="0" destOrd="0" presId="urn:microsoft.com/office/officeart/2005/8/layout/hList1"/>
    <dgm:cxn modelId="{7895C0CE-6CBC-4945-8027-AF76C71B43CA}" srcId="{8D5A6E1A-9243-4D45-B1E7-5743A008AF7F}" destId="{38D0CEEC-AEF6-47AC-B837-F1704E5923A6}" srcOrd="2" destOrd="0" parTransId="{BA65D9C9-F076-4565-93E2-D6F6122C5C8A}" sibTransId="{26022B80-BB95-4CB9-BB05-57513D6B014B}"/>
    <dgm:cxn modelId="{0A258118-3B95-4AB0-BDF3-4AD358A8BF4D}" type="presOf" srcId="{A0136D5C-5ED2-432A-9AA4-35B57753BAE8}" destId="{495FD747-D008-4664-9262-7BAE55605CCB}" srcOrd="0" destOrd="0" presId="urn:microsoft.com/office/officeart/2005/8/layout/hList1"/>
    <dgm:cxn modelId="{543507AA-C812-4452-86AC-570D0C457AAB}" srcId="{8D5A6E1A-9243-4D45-B1E7-5743A008AF7F}" destId="{99ADB3D6-39F8-4999-A328-DD183E2D5177}" srcOrd="0" destOrd="0" parTransId="{0A8F2094-AFFB-47D7-9058-6267B4AAB249}" sibTransId="{340C8F4A-54D7-48EC-9BFF-FD70DD6BDD51}"/>
    <dgm:cxn modelId="{AB3B252F-3F7D-48D2-95D7-2F59883FCA50}" type="presOf" srcId="{38D0CEEC-AEF6-47AC-B837-F1704E5923A6}" destId="{B6122DC5-1B01-45FD-A863-94E3D53BDA5E}" srcOrd="0" destOrd="0" presId="urn:microsoft.com/office/officeart/2005/8/layout/hList1"/>
    <dgm:cxn modelId="{1365263D-8EBE-4A05-B80E-EB27E634B51D}" type="presOf" srcId="{A305AF19-5F9B-44EE-8C6F-F681AF3A7114}" destId="{495FD747-D008-4664-9262-7BAE55605CCB}" srcOrd="0" destOrd="1" presId="urn:microsoft.com/office/officeart/2005/8/layout/hList1"/>
    <dgm:cxn modelId="{283BABCA-912C-4EA4-9457-CA714F78637E}" srcId="{99ADB3D6-39F8-4999-A328-DD183E2D5177}" destId="{B5A005F2-ECA7-44EC-8503-A890D6EC5B10}" srcOrd="2" destOrd="0" parTransId="{D4BDAAEE-EF2A-4F96-82F1-CB8D21CC9904}" sibTransId="{58A3EBDD-877D-48B1-9FC9-F0D786280FE0}"/>
    <dgm:cxn modelId="{09157A0A-6D69-4287-8C51-DD6F73463046}" type="presOf" srcId="{8D5A6E1A-9243-4D45-B1E7-5743A008AF7F}" destId="{FD9FCB2A-386E-4206-A8E3-50C50712CB21}" srcOrd="0" destOrd="0" presId="urn:microsoft.com/office/officeart/2005/8/layout/hList1"/>
    <dgm:cxn modelId="{FA56CEA0-39DF-494B-B6A0-D67214C5E48D}" type="presOf" srcId="{AC567C66-ABDC-4507-B6FA-8B7677C8B565}" destId="{7005BDEB-7306-47DD-AB94-C012DA121179}" srcOrd="0" destOrd="0" presId="urn:microsoft.com/office/officeart/2005/8/layout/hList1"/>
    <dgm:cxn modelId="{33151635-E160-4D43-B439-F3DB79AB52E9}" srcId="{8D5A6E1A-9243-4D45-B1E7-5743A008AF7F}" destId="{8377ABEB-B11F-42AF-B43F-1FBDA5553488}" srcOrd="1" destOrd="0" parTransId="{FDAF584F-ADE3-478C-B778-E20C88812802}" sibTransId="{A1FF4BC2-5C87-4B01-A219-FBE23D49422B}"/>
    <dgm:cxn modelId="{5991C0A1-DD6B-4C7F-AC3B-BD84F45ADB8C}" type="presOf" srcId="{99ADB3D6-39F8-4999-A328-DD183E2D5177}" destId="{EC54FED3-F8CD-4A58-87DD-DC0C33478BEC}" srcOrd="0" destOrd="0" presId="urn:microsoft.com/office/officeart/2005/8/layout/hList1"/>
    <dgm:cxn modelId="{70A1301B-61AA-42FC-9D7E-D867F2218C55}" srcId="{38D0CEEC-AEF6-47AC-B837-F1704E5923A6}" destId="{036AB7AD-3074-4786-B1A2-CF07E85C2305}" srcOrd="1" destOrd="0" parTransId="{75157858-80FE-48C4-B932-89563EC90637}" sibTransId="{25F79830-08A9-430E-B921-158FDA85153F}"/>
    <dgm:cxn modelId="{F290842F-A6BD-4FDB-8215-309F528F3D97}" srcId="{8377ABEB-B11F-42AF-B43F-1FBDA5553488}" destId="{AC567C66-ABDC-4507-B6FA-8B7677C8B565}" srcOrd="0" destOrd="0" parTransId="{1D6CCE2C-E889-459F-A5C0-E2492B2ECA25}" sibTransId="{DF4E5B12-3901-41A6-A1F6-E959656B6FC8}"/>
    <dgm:cxn modelId="{8345B28B-F66D-44F0-906C-9A8B66928704}" type="presOf" srcId="{B5A005F2-ECA7-44EC-8503-A890D6EC5B10}" destId="{495FD747-D008-4664-9262-7BAE55605CCB}" srcOrd="0" destOrd="2" presId="urn:microsoft.com/office/officeart/2005/8/layout/hList1"/>
    <dgm:cxn modelId="{9ADB4A61-3DF4-477C-88D1-1425C5143BAB}" type="presParOf" srcId="{FD9FCB2A-386E-4206-A8E3-50C50712CB21}" destId="{AE7843BE-DB52-4E01-94A3-CCCBCE54B357}" srcOrd="0" destOrd="0" presId="urn:microsoft.com/office/officeart/2005/8/layout/hList1"/>
    <dgm:cxn modelId="{A323CD72-D308-4CA9-BCC7-E5E288165466}" type="presParOf" srcId="{AE7843BE-DB52-4E01-94A3-CCCBCE54B357}" destId="{EC54FED3-F8CD-4A58-87DD-DC0C33478BEC}" srcOrd="0" destOrd="0" presId="urn:microsoft.com/office/officeart/2005/8/layout/hList1"/>
    <dgm:cxn modelId="{C3C3CE50-268F-4332-B8C3-AB56BDA9EA36}" type="presParOf" srcId="{AE7843BE-DB52-4E01-94A3-CCCBCE54B357}" destId="{495FD747-D008-4664-9262-7BAE55605CCB}" srcOrd="1" destOrd="0" presId="urn:microsoft.com/office/officeart/2005/8/layout/hList1"/>
    <dgm:cxn modelId="{946EC53F-9ABB-4A64-85A4-A49A7046BDAC}" type="presParOf" srcId="{FD9FCB2A-386E-4206-A8E3-50C50712CB21}" destId="{8E7F2C4C-F1CC-4708-BA28-9BB31F41FC56}" srcOrd="1" destOrd="0" presId="urn:microsoft.com/office/officeart/2005/8/layout/hList1"/>
    <dgm:cxn modelId="{05731603-7FEB-48AF-9456-DE6BDE271DAB}" type="presParOf" srcId="{FD9FCB2A-386E-4206-A8E3-50C50712CB21}" destId="{9EF89893-83F3-41C5-8745-36058A882EC4}" srcOrd="2" destOrd="0" presId="urn:microsoft.com/office/officeart/2005/8/layout/hList1"/>
    <dgm:cxn modelId="{3E0011C3-907B-44ED-AEF8-3B5AFD74F9C2}" type="presParOf" srcId="{9EF89893-83F3-41C5-8745-36058A882EC4}" destId="{D4382C2A-6325-4B05-A786-2D2B5BE5CF7B}" srcOrd="0" destOrd="0" presId="urn:microsoft.com/office/officeart/2005/8/layout/hList1"/>
    <dgm:cxn modelId="{0613C038-5DEA-473B-85D1-36F601FB3BF5}" type="presParOf" srcId="{9EF89893-83F3-41C5-8745-36058A882EC4}" destId="{7005BDEB-7306-47DD-AB94-C012DA121179}" srcOrd="1" destOrd="0" presId="urn:microsoft.com/office/officeart/2005/8/layout/hList1"/>
    <dgm:cxn modelId="{6687734E-8D87-4121-84CA-E8751622531F}" type="presParOf" srcId="{FD9FCB2A-386E-4206-A8E3-50C50712CB21}" destId="{EE202B74-A441-4F3D-967C-7D974C17A311}" srcOrd="3" destOrd="0" presId="urn:microsoft.com/office/officeart/2005/8/layout/hList1"/>
    <dgm:cxn modelId="{A30BD3FC-B424-4C03-97F6-597AD63B73DD}" type="presParOf" srcId="{FD9FCB2A-386E-4206-A8E3-50C50712CB21}" destId="{C72F5137-5FA1-4E9F-A1F7-F11E9513F14D}" srcOrd="4" destOrd="0" presId="urn:microsoft.com/office/officeart/2005/8/layout/hList1"/>
    <dgm:cxn modelId="{B9E8911E-2628-4FE3-A24D-3F84A692E877}" type="presParOf" srcId="{C72F5137-5FA1-4E9F-A1F7-F11E9513F14D}" destId="{B6122DC5-1B01-45FD-A863-94E3D53BDA5E}" srcOrd="0" destOrd="0" presId="urn:microsoft.com/office/officeart/2005/8/layout/hList1"/>
    <dgm:cxn modelId="{098658BF-DEFB-4D6B-84F0-BC36089844AC}" type="presParOf" srcId="{C72F5137-5FA1-4E9F-A1F7-F11E9513F14D}" destId="{8BD11A80-DE0C-4369-9F29-DA3C9728D3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3E31CA-0EED-46BB-B772-968CA045745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D3AF1A5-05D1-4FEB-86B1-D5B534AE821E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AR" sz="1800" dirty="0" smtClean="0">
              <a:solidFill>
                <a:schemeClr val="bg1"/>
              </a:solidFill>
            </a:rPr>
            <a:t>Presentación a inmuebles del Plano </a:t>
          </a:r>
          <a:endParaRPr lang="es-AR" sz="1800" dirty="0">
            <a:solidFill>
              <a:schemeClr val="bg1"/>
            </a:solidFill>
          </a:endParaRPr>
        </a:p>
      </dgm:t>
    </dgm:pt>
    <dgm:pt modelId="{6E056C9C-6202-499D-BE48-88F7FBE489F6}" type="parTrans" cxnId="{79207343-F70A-4D1C-841B-BBDAEC50E4BE}">
      <dgm:prSet/>
      <dgm:spPr/>
      <dgm:t>
        <a:bodyPr/>
        <a:lstStyle/>
        <a:p>
          <a:endParaRPr lang="es-AR"/>
        </a:p>
      </dgm:t>
    </dgm:pt>
    <dgm:pt modelId="{A1739B95-5839-4DCD-85D1-33651E057427}" type="sibTrans" cxnId="{79207343-F70A-4D1C-841B-BBDAEC50E4BE}">
      <dgm:prSet/>
      <dgm:spPr/>
      <dgm:t>
        <a:bodyPr/>
        <a:lstStyle/>
        <a:p>
          <a:endParaRPr lang="es-AR"/>
        </a:p>
      </dgm:t>
    </dgm:pt>
    <dgm:pt modelId="{5156713C-96E9-445C-B574-2B7CA0BE7EBD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AR" sz="1800" dirty="0" smtClean="0">
              <a:solidFill>
                <a:schemeClr val="bg1"/>
              </a:solidFill>
            </a:rPr>
            <a:t>Aprobación del Plano</a:t>
          </a:r>
          <a:endParaRPr lang="es-AR" sz="1800" dirty="0">
            <a:solidFill>
              <a:schemeClr val="bg1"/>
            </a:solidFill>
          </a:endParaRPr>
        </a:p>
      </dgm:t>
    </dgm:pt>
    <dgm:pt modelId="{BF23F761-DCC8-4944-BC21-EFDF68CBCA28}" type="parTrans" cxnId="{9D249F28-92E9-4F0D-8231-F40220F2990E}">
      <dgm:prSet/>
      <dgm:spPr/>
      <dgm:t>
        <a:bodyPr/>
        <a:lstStyle/>
        <a:p>
          <a:endParaRPr lang="es-AR"/>
        </a:p>
      </dgm:t>
    </dgm:pt>
    <dgm:pt modelId="{50EC9339-F528-4E4D-B902-04F35F5BEB35}" type="sibTrans" cxnId="{9D249F28-92E9-4F0D-8231-F40220F2990E}">
      <dgm:prSet/>
      <dgm:spPr/>
      <dgm:t>
        <a:bodyPr/>
        <a:lstStyle/>
        <a:p>
          <a:endParaRPr lang="es-AR"/>
        </a:p>
      </dgm:t>
    </dgm:pt>
    <dgm:pt modelId="{6E42F308-458B-40A2-A1B9-46E4718EE1EF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AR" sz="1800" dirty="0" smtClean="0">
              <a:solidFill>
                <a:schemeClr val="bg1"/>
              </a:solidFill>
            </a:rPr>
            <a:t>Visado de la Municipalidad</a:t>
          </a:r>
          <a:endParaRPr lang="es-AR" sz="1800" dirty="0">
            <a:solidFill>
              <a:schemeClr val="bg1"/>
            </a:solidFill>
          </a:endParaRPr>
        </a:p>
      </dgm:t>
    </dgm:pt>
    <dgm:pt modelId="{29B2D9DC-33A2-4659-BBED-1BDA38FAFE14}" type="parTrans" cxnId="{BF163BF8-A61D-4A44-805A-69913D409D3F}">
      <dgm:prSet/>
      <dgm:spPr/>
      <dgm:t>
        <a:bodyPr/>
        <a:lstStyle/>
        <a:p>
          <a:endParaRPr lang="es-AR"/>
        </a:p>
      </dgm:t>
    </dgm:pt>
    <dgm:pt modelId="{19869759-A89A-4F26-9C8D-E9B13CC408D8}" type="sibTrans" cxnId="{BF163BF8-A61D-4A44-805A-69913D409D3F}">
      <dgm:prSet/>
      <dgm:spPr/>
      <dgm:t>
        <a:bodyPr/>
        <a:lstStyle/>
        <a:p>
          <a:endParaRPr lang="es-AR"/>
        </a:p>
      </dgm:t>
    </dgm:pt>
    <dgm:pt modelId="{5126DC4B-E7B0-4CC9-8F11-0E98FE9CFDEF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AR" sz="1800" dirty="0" smtClean="0">
              <a:solidFill>
                <a:schemeClr val="bg1"/>
              </a:solidFill>
            </a:rPr>
            <a:t>Catastros individuales</a:t>
          </a:r>
          <a:endParaRPr lang="es-AR" sz="1800" dirty="0">
            <a:solidFill>
              <a:schemeClr val="bg1"/>
            </a:solidFill>
          </a:endParaRPr>
        </a:p>
      </dgm:t>
    </dgm:pt>
    <dgm:pt modelId="{2B920C67-3620-4928-A35D-6D239BC9BB11}" type="parTrans" cxnId="{AE20B1D4-E8A1-4885-8022-9EF229020C54}">
      <dgm:prSet/>
      <dgm:spPr/>
      <dgm:t>
        <a:bodyPr/>
        <a:lstStyle/>
        <a:p>
          <a:endParaRPr lang="es-AR"/>
        </a:p>
      </dgm:t>
    </dgm:pt>
    <dgm:pt modelId="{FFD1C626-9C98-4C7E-BB22-39529EF25F92}" type="sibTrans" cxnId="{AE20B1D4-E8A1-4885-8022-9EF229020C54}">
      <dgm:prSet/>
      <dgm:spPr/>
      <dgm:t>
        <a:bodyPr/>
        <a:lstStyle/>
        <a:p>
          <a:endParaRPr lang="es-AR"/>
        </a:p>
      </dgm:t>
    </dgm:pt>
    <dgm:pt modelId="{6E478FEE-B86F-48EA-91D1-8C5D8EE5EF71}" type="pres">
      <dgm:prSet presAssocID="{D53E31CA-0EED-46BB-B772-968CA045745E}" presName="Name0" presStyleCnt="0">
        <dgm:presLayoutVars>
          <dgm:dir/>
          <dgm:resizeHandles val="exact"/>
        </dgm:presLayoutVars>
      </dgm:prSet>
      <dgm:spPr/>
    </dgm:pt>
    <dgm:pt modelId="{7751C298-365C-456F-99DD-07B1CD046FD4}" type="pres">
      <dgm:prSet presAssocID="{DD3AF1A5-05D1-4FEB-86B1-D5B534AE821E}" presName="node" presStyleLbl="node1" presStyleIdx="0" presStyleCnt="4" custScaleX="114006" custScaleY="11789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D5D0ECD-2ADE-4274-8061-591DBAD10546}" type="pres">
      <dgm:prSet presAssocID="{A1739B95-5839-4DCD-85D1-33651E057427}" presName="sibTrans" presStyleLbl="sibTrans2D1" presStyleIdx="0" presStyleCnt="3"/>
      <dgm:spPr/>
      <dgm:t>
        <a:bodyPr/>
        <a:lstStyle/>
        <a:p>
          <a:endParaRPr lang="es-AR"/>
        </a:p>
      </dgm:t>
    </dgm:pt>
    <dgm:pt modelId="{A7C2D4CA-EDA9-4691-90F5-476F7E246864}" type="pres">
      <dgm:prSet presAssocID="{A1739B95-5839-4DCD-85D1-33651E057427}" presName="connectorText" presStyleLbl="sibTrans2D1" presStyleIdx="0" presStyleCnt="3"/>
      <dgm:spPr/>
      <dgm:t>
        <a:bodyPr/>
        <a:lstStyle/>
        <a:p>
          <a:endParaRPr lang="es-AR"/>
        </a:p>
      </dgm:t>
    </dgm:pt>
    <dgm:pt modelId="{46B7EF0A-89C5-4741-85B0-987AC003C837}" type="pres">
      <dgm:prSet presAssocID="{5156713C-96E9-445C-B574-2B7CA0BE7EBD}" presName="node" presStyleLbl="node1" presStyleIdx="1" presStyleCnt="4" custScaleX="113953" custScaleY="1131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CFB2DC4-AD15-4FED-85C1-8337E4B3B192}" type="pres">
      <dgm:prSet presAssocID="{50EC9339-F528-4E4D-B902-04F35F5BEB35}" presName="sibTrans" presStyleLbl="sibTrans2D1" presStyleIdx="1" presStyleCnt="3"/>
      <dgm:spPr/>
      <dgm:t>
        <a:bodyPr/>
        <a:lstStyle/>
        <a:p>
          <a:endParaRPr lang="es-AR"/>
        </a:p>
      </dgm:t>
    </dgm:pt>
    <dgm:pt modelId="{9B73384E-ECE1-4EA9-95B7-571CC547524D}" type="pres">
      <dgm:prSet presAssocID="{50EC9339-F528-4E4D-B902-04F35F5BEB35}" presName="connectorText" presStyleLbl="sibTrans2D1" presStyleIdx="1" presStyleCnt="3"/>
      <dgm:spPr/>
      <dgm:t>
        <a:bodyPr/>
        <a:lstStyle/>
        <a:p>
          <a:endParaRPr lang="es-AR"/>
        </a:p>
      </dgm:t>
    </dgm:pt>
    <dgm:pt modelId="{F03A62A8-75F7-4132-A81C-2C5E40AD3FC7}" type="pres">
      <dgm:prSet presAssocID="{6E42F308-458B-40A2-A1B9-46E4718EE1EF}" presName="node" presStyleLbl="node1" presStyleIdx="2" presStyleCnt="4" custScaleY="10481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062FAEC-AF36-4935-912E-C7B79B853399}" type="pres">
      <dgm:prSet presAssocID="{19869759-A89A-4F26-9C8D-E9B13CC408D8}" presName="sibTrans" presStyleLbl="sibTrans2D1" presStyleIdx="2" presStyleCnt="3"/>
      <dgm:spPr/>
      <dgm:t>
        <a:bodyPr/>
        <a:lstStyle/>
        <a:p>
          <a:endParaRPr lang="es-AR"/>
        </a:p>
      </dgm:t>
    </dgm:pt>
    <dgm:pt modelId="{263BA901-3F88-40FC-9E25-5456BBB08502}" type="pres">
      <dgm:prSet presAssocID="{19869759-A89A-4F26-9C8D-E9B13CC408D8}" presName="connectorText" presStyleLbl="sibTrans2D1" presStyleIdx="2" presStyleCnt="3"/>
      <dgm:spPr/>
      <dgm:t>
        <a:bodyPr/>
        <a:lstStyle/>
        <a:p>
          <a:endParaRPr lang="es-AR"/>
        </a:p>
      </dgm:t>
    </dgm:pt>
    <dgm:pt modelId="{6AA6E24B-BF24-47ED-8484-3873E3AA56D5}" type="pres">
      <dgm:prSet presAssocID="{5126DC4B-E7B0-4CC9-8F11-0E98FE9CFDEF}" presName="node" presStyleLbl="node1" presStyleIdx="3" presStyleCnt="4" custScaleX="103793" custScaleY="11622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A51E6CC-D1F9-4032-A353-ADDF01B073EE}" type="presOf" srcId="{6E42F308-458B-40A2-A1B9-46E4718EE1EF}" destId="{F03A62A8-75F7-4132-A81C-2C5E40AD3FC7}" srcOrd="0" destOrd="0" presId="urn:microsoft.com/office/officeart/2005/8/layout/process1"/>
    <dgm:cxn modelId="{BE726469-1BF5-4079-A3B9-68AAAAC8BE22}" type="presOf" srcId="{19869759-A89A-4F26-9C8D-E9B13CC408D8}" destId="{263BA901-3F88-40FC-9E25-5456BBB08502}" srcOrd="1" destOrd="0" presId="urn:microsoft.com/office/officeart/2005/8/layout/process1"/>
    <dgm:cxn modelId="{9970D04E-57AF-4B27-AFBD-8403A519F227}" type="presOf" srcId="{5126DC4B-E7B0-4CC9-8F11-0E98FE9CFDEF}" destId="{6AA6E24B-BF24-47ED-8484-3873E3AA56D5}" srcOrd="0" destOrd="0" presId="urn:microsoft.com/office/officeart/2005/8/layout/process1"/>
    <dgm:cxn modelId="{6BCD7410-2147-4C99-AE7D-F71F1F3E193A}" type="presOf" srcId="{50EC9339-F528-4E4D-B902-04F35F5BEB35}" destId="{9B73384E-ECE1-4EA9-95B7-571CC547524D}" srcOrd="1" destOrd="0" presId="urn:microsoft.com/office/officeart/2005/8/layout/process1"/>
    <dgm:cxn modelId="{18775C79-8A9C-40B9-9E8C-5F520FC2913F}" type="presOf" srcId="{50EC9339-F528-4E4D-B902-04F35F5BEB35}" destId="{ECFB2DC4-AD15-4FED-85C1-8337E4B3B192}" srcOrd="0" destOrd="0" presId="urn:microsoft.com/office/officeart/2005/8/layout/process1"/>
    <dgm:cxn modelId="{AD0E08C1-266E-4AAB-B7C1-C40481C3F851}" type="presOf" srcId="{19869759-A89A-4F26-9C8D-E9B13CC408D8}" destId="{0062FAEC-AF36-4935-912E-C7B79B853399}" srcOrd="0" destOrd="0" presId="urn:microsoft.com/office/officeart/2005/8/layout/process1"/>
    <dgm:cxn modelId="{AE20B1D4-E8A1-4885-8022-9EF229020C54}" srcId="{D53E31CA-0EED-46BB-B772-968CA045745E}" destId="{5126DC4B-E7B0-4CC9-8F11-0E98FE9CFDEF}" srcOrd="3" destOrd="0" parTransId="{2B920C67-3620-4928-A35D-6D239BC9BB11}" sibTransId="{FFD1C626-9C98-4C7E-BB22-39529EF25F92}"/>
    <dgm:cxn modelId="{377418D3-184E-47DE-B952-77967F78300F}" type="presOf" srcId="{A1739B95-5839-4DCD-85D1-33651E057427}" destId="{6D5D0ECD-2ADE-4274-8061-591DBAD10546}" srcOrd="0" destOrd="0" presId="urn:microsoft.com/office/officeart/2005/8/layout/process1"/>
    <dgm:cxn modelId="{BF163BF8-A61D-4A44-805A-69913D409D3F}" srcId="{D53E31CA-0EED-46BB-B772-968CA045745E}" destId="{6E42F308-458B-40A2-A1B9-46E4718EE1EF}" srcOrd="2" destOrd="0" parTransId="{29B2D9DC-33A2-4659-BBED-1BDA38FAFE14}" sibTransId="{19869759-A89A-4F26-9C8D-E9B13CC408D8}"/>
    <dgm:cxn modelId="{1A3D96A2-E7BA-4B63-A41C-10AA4304DEA4}" type="presOf" srcId="{DD3AF1A5-05D1-4FEB-86B1-D5B534AE821E}" destId="{7751C298-365C-456F-99DD-07B1CD046FD4}" srcOrd="0" destOrd="0" presId="urn:microsoft.com/office/officeart/2005/8/layout/process1"/>
    <dgm:cxn modelId="{9D249F28-92E9-4F0D-8231-F40220F2990E}" srcId="{D53E31CA-0EED-46BB-B772-968CA045745E}" destId="{5156713C-96E9-445C-B574-2B7CA0BE7EBD}" srcOrd="1" destOrd="0" parTransId="{BF23F761-DCC8-4944-BC21-EFDF68CBCA28}" sibTransId="{50EC9339-F528-4E4D-B902-04F35F5BEB35}"/>
    <dgm:cxn modelId="{79207343-F70A-4D1C-841B-BBDAEC50E4BE}" srcId="{D53E31CA-0EED-46BB-B772-968CA045745E}" destId="{DD3AF1A5-05D1-4FEB-86B1-D5B534AE821E}" srcOrd="0" destOrd="0" parTransId="{6E056C9C-6202-499D-BE48-88F7FBE489F6}" sibTransId="{A1739B95-5839-4DCD-85D1-33651E057427}"/>
    <dgm:cxn modelId="{CF64BBF5-D6A0-46FD-A7CE-3FA724BAB6C3}" type="presOf" srcId="{D53E31CA-0EED-46BB-B772-968CA045745E}" destId="{6E478FEE-B86F-48EA-91D1-8C5D8EE5EF71}" srcOrd="0" destOrd="0" presId="urn:microsoft.com/office/officeart/2005/8/layout/process1"/>
    <dgm:cxn modelId="{FA6F4B6E-F015-42EC-85DF-3557D9D5B153}" type="presOf" srcId="{A1739B95-5839-4DCD-85D1-33651E057427}" destId="{A7C2D4CA-EDA9-4691-90F5-476F7E246864}" srcOrd="1" destOrd="0" presId="urn:microsoft.com/office/officeart/2005/8/layout/process1"/>
    <dgm:cxn modelId="{A49E5BAB-1AA7-41B4-BB4B-36A939587303}" type="presOf" srcId="{5156713C-96E9-445C-B574-2B7CA0BE7EBD}" destId="{46B7EF0A-89C5-4741-85B0-987AC003C837}" srcOrd="0" destOrd="0" presId="urn:microsoft.com/office/officeart/2005/8/layout/process1"/>
    <dgm:cxn modelId="{5D4D1569-863B-43DD-884A-36053A02F6CA}" type="presParOf" srcId="{6E478FEE-B86F-48EA-91D1-8C5D8EE5EF71}" destId="{7751C298-365C-456F-99DD-07B1CD046FD4}" srcOrd="0" destOrd="0" presId="urn:microsoft.com/office/officeart/2005/8/layout/process1"/>
    <dgm:cxn modelId="{E6A8BF35-DA18-459D-B1C8-FF553E6BB8B8}" type="presParOf" srcId="{6E478FEE-B86F-48EA-91D1-8C5D8EE5EF71}" destId="{6D5D0ECD-2ADE-4274-8061-591DBAD10546}" srcOrd="1" destOrd="0" presId="urn:microsoft.com/office/officeart/2005/8/layout/process1"/>
    <dgm:cxn modelId="{E2EF4604-51E2-45CE-A106-5D6403142219}" type="presParOf" srcId="{6D5D0ECD-2ADE-4274-8061-591DBAD10546}" destId="{A7C2D4CA-EDA9-4691-90F5-476F7E246864}" srcOrd="0" destOrd="0" presId="urn:microsoft.com/office/officeart/2005/8/layout/process1"/>
    <dgm:cxn modelId="{A605E443-9F2C-41F2-9DC0-AB1529880B75}" type="presParOf" srcId="{6E478FEE-B86F-48EA-91D1-8C5D8EE5EF71}" destId="{46B7EF0A-89C5-4741-85B0-987AC003C837}" srcOrd="2" destOrd="0" presId="urn:microsoft.com/office/officeart/2005/8/layout/process1"/>
    <dgm:cxn modelId="{DBBE7C5D-DE29-4722-B288-7C00F3F907CC}" type="presParOf" srcId="{6E478FEE-B86F-48EA-91D1-8C5D8EE5EF71}" destId="{ECFB2DC4-AD15-4FED-85C1-8337E4B3B192}" srcOrd="3" destOrd="0" presId="urn:microsoft.com/office/officeart/2005/8/layout/process1"/>
    <dgm:cxn modelId="{0458825F-A2BC-4592-A9A8-F91ACF6712D6}" type="presParOf" srcId="{ECFB2DC4-AD15-4FED-85C1-8337E4B3B192}" destId="{9B73384E-ECE1-4EA9-95B7-571CC547524D}" srcOrd="0" destOrd="0" presId="urn:microsoft.com/office/officeart/2005/8/layout/process1"/>
    <dgm:cxn modelId="{EAE1EFBB-515B-4383-993D-D468230FD155}" type="presParOf" srcId="{6E478FEE-B86F-48EA-91D1-8C5D8EE5EF71}" destId="{F03A62A8-75F7-4132-A81C-2C5E40AD3FC7}" srcOrd="4" destOrd="0" presId="urn:microsoft.com/office/officeart/2005/8/layout/process1"/>
    <dgm:cxn modelId="{65CC25B2-517D-4CD5-88D6-8F65C4C42A6E}" type="presParOf" srcId="{6E478FEE-B86F-48EA-91D1-8C5D8EE5EF71}" destId="{0062FAEC-AF36-4935-912E-C7B79B853399}" srcOrd="5" destOrd="0" presId="urn:microsoft.com/office/officeart/2005/8/layout/process1"/>
    <dgm:cxn modelId="{0C1A4782-5FF8-4B00-AED7-633AAD1E969B}" type="presParOf" srcId="{0062FAEC-AF36-4935-912E-C7B79B853399}" destId="{263BA901-3F88-40FC-9E25-5456BBB08502}" srcOrd="0" destOrd="0" presId="urn:microsoft.com/office/officeart/2005/8/layout/process1"/>
    <dgm:cxn modelId="{CB677946-24E6-45DE-8BA5-886B9775F668}" type="presParOf" srcId="{6E478FEE-B86F-48EA-91D1-8C5D8EE5EF71}" destId="{6AA6E24B-BF24-47ED-8484-3873E3AA56D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3B65B-BB45-4123-8216-06D79E5D8BDE}">
      <dsp:nvSpPr>
        <dsp:cNvPr id="0" name=""/>
        <dsp:cNvSpPr/>
      </dsp:nvSpPr>
      <dsp:spPr>
        <a:xfrm>
          <a:off x="511467" y="0"/>
          <a:ext cx="1464593" cy="126997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smtClean="0">
              <a:solidFill>
                <a:schemeClr val="bg1"/>
              </a:solidFill>
            </a:rPr>
            <a:t>Posesión</a:t>
          </a:r>
          <a:endParaRPr lang="es-AR" sz="2000" kern="1200" dirty="0">
            <a:solidFill>
              <a:schemeClr val="bg1"/>
            </a:solidFill>
          </a:endParaRPr>
        </a:p>
      </dsp:txBody>
      <dsp:txXfrm>
        <a:off x="725952" y="185984"/>
        <a:ext cx="1035623" cy="898010"/>
      </dsp:txXfrm>
    </dsp:sp>
    <dsp:sp modelId="{340DF8C7-BA15-4D54-852A-B11C84A15BB9}">
      <dsp:nvSpPr>
        <dsp:cNvPr id="0" name=""/>
        <dsp:cNvSpPr/>
      </dsp:nvSpPr>
      <dsp:spPr>
        <a:xfrm>
          <a:off x="2195511" y="19466"/>
          <a:ext cx="1316345" cy="131634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200" kern="1200"/>
        </a:p>
      </dsp:txBody>
      <dsp:txXfrm>
        <a:off x="2369993" y="522836"/>
        <a:ext cx="967381" cy="309605"/>
      </dsp:txXfrm>
    </dsp:sp>
    <dsp:sp modelId="{6D26E116-6A41-49BB-89D1-2CFEC075BDCE}">
      <dsp:nvSpPr>
        <dsp:cNvPr id="0" name=""/>
        <dsp:cNvSpPr/>
      </dsp:nvSpPr>
      <dsp:spPr>
        <a:xfrm>
          <a:off x="3582456" y="0"/>
          <a:ext cx="1187820" cy="109190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solidFill>
                <a:schemeClr val="bg1"/>
              </a:solidFill>
            </a:rPr>
            <a:t>Título</a:t>
          </a:r>
          <a:endParaRPr lang="es-AR" sz="2000" kern="1200" dirty="0">
            <a:solidFill>
              <a:schemeClr val="bg1"/>
            </a:solidFill>
          </a:endParaRPr>
        </a:p>
      </dsp:txBody>
      <dsp:txXfrm>
        <a:off x="3756408" y="159906"/>
        <a:ext cx="839916" cy="772096"/>
      </dsp:txXfrm>
    </dsp:sp>
    <dsp:sp modelId="{07C0D3C7-462E-448A-A5B0-1E900C30507D}">
      <dsp:nvSpPr>
        <dsp:cNvPr id="0" name=""/>
        <dsp:cNvSpPr/>
      </dsp:nvSpPr>
      <dsp:spPr>
        <a:xfrm>
          <a:off x="4715921" y="0"/>
          <a:ext cx="1316345" cy="131634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500" kern="1200"/>
        </a:p>
      </dsp:txBody>
      <dsp:txXfrm>
        <a:off x="4890403" y="271167"/>
        <a:ext cx="967381" cy="774011"/>
      </dsp:txXfrm>
    </dsp:sp>
    <dsp:sp modelId="{1058C48A-307D-429C-B765-BFAA9AE18543}">
      <dsp:nvSpPr>
        <dsp:cNvPr id="0" name=""/>
        <dsp:cNvSpPr/>
      </dsp:nvSpPr>
      <dsp:spPr>
        <a:xfrm>
          <a:off x="6216555" y="0"/>
          <a:ext cx="1815808" cy="1607757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smtClean="0">
              <a:solidFill>
                <a:schemeClr val="bg1"/>
              </a:solidFill>
            </a:rPr>
            <a:t>Derecho de Dominio</a:t>
          </a:r>
          <a:endParaRPr lang="es-AR" sz="2000" kern="1200" dirty="0">
            <a:solidFill>
              <a:schemeClr val="bg1"/>
            </a:solidFill>
          </a:endParaRPr>
        </a:p>
      </dsp:txBody>
      <dsp:txXfrm>
        <a:off x="6482474" y="235451"/>
        <a:ext cx="1283970" cy="1136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3B65B-BB45-4123-8216-06D79E5D8BDE}">
      <dsp:nvSpPr>
        <dsp:cNvPr id="0" name=""/>
        <dsp:cNvSpPr/>
      </dsp:nvSpPr>
      <dsp:spPr>
        <a:xfrm>
          <a:off x="787694" y="0"/>
          <a:ext cx="1553930" cy="145011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smtClean="0">
              <a:solidFill>
                <a:schemeClr val="bg1"/>
              </a:solidFill>
            </a:rPr>
            <a:t>Posesión</a:t>
          </a:r>
          <a:endParaRPr lang="es-AR" sz="2000" kern="1200" dirty="0">
            <a:solidFill>
              <a:schemeClr val="bg1"/>
            </a:solidFill>
          </a:endParaRPr>
        </a:p>
      </dsp:txBody>
      <dsp:txXfrm>
        <a:off x="1015262" y="212365"/>
        <a:ext cx="1098794" cy="1025386"/>
      </dsp:txXfrm>
    </dsp:sp>
    <dsp:sp modelId="{340DF8C7-BA15-4D54-852A-B11C84A15BB9}">
      <dsp:nvSpPr>
        <dsp:cNvPr id="0" name=""/>
        <dsp:cNvSpPr/>
      </dsp:nvSpPr>
      <dsp:spPr>
        <a:xfrm>
          <a:off x="2251815" y="0"/>
          <a:ext cx="1629123" cy="1629123"/>
        </a:xfrm>
        <a:prstGeom prst="mathPlus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700" kern="1200"/>
        </a:p>
      </dsp:txBody>
      <dsp:txXfrm>
        <a:off x="2467755" y="622977"/>
        <a:ext cx="1197243" cy="383169"/>
      </dsp:txXfrm>
    </dsp:sp>
    <dsp:sp modelId="{6D26E116-6A41-49BB-89D1-2CFEC075BDCE}">
      <dsp:nvSpPr>
        <dsp:cNvPr id="0" name=""/>
        <dsp:cNvSpPr/>
      </dsp:nvSpPr>
      <dsp:spPr>
        <a:xfrm>
          <a:off x="3779913" y="72003"/>
          <a:ext cx="1124207" cy="112210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smtClean="0">
              <a:solidFill>
                <a:schemeClr val="bg1"/>
              </a:solidFill>
            </a:rPr>
            <a:t>Título</a:t>
          </a:r>
          <a:endParaRPr lang="es-AR" sz="2000" kern="1200" dirty="0">
            <a:solidFill>
              <a:schemeClr val="bg1"/>
            </a:solidFill>
          </a:endParaRPr>
        </a:p>
      </dsp:txBody>
      <dsp:txXfrm>
        <a:off x="3944549" y="236331"/>
        <a:ext cx="794935" cy="793444"/>
      </dsp:txXfrm>
    </dsp:sp>
    <dsp:sp modelId="{07C0D3C7-462E-448A-A5B0-1E900C30507D}">
      <dsp:nvSpPr>
        <dsp:cNvPr id="0" name=""/>
        <dsp:cNvSpPr/>
      </dsp:nvSpPr>
      <dsp:spPr>
        <a:xfrm>
          <a:off x="5146605" y="0"/>
          <a:ext cx="1629123" cy="1629123"/>
        </a:xfrm>
        <a:prstGeom prst="mathEqual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500" kern="1200"/>
        </a:p>
      </dsp:txBody>
      <dsp:txXfrm>
        <a:off x="5362545" y="335599"/>
        <a:ext cx="1197243" cy="957925"/>
      </dsp:txXfrm>
    </dsp:sp>
    <dsp:sp modelId="{1058C48A-307D-429C-B765-BFAA9AE18543}">
      <dsp:nvSpPr>
        <dsp:cNvPr id="0" name=""/>
        <dsp:cNvSpPr/>
      </dsp:nvSpPr>
      <dsp:spPr>
        <a:xfrm>
          <a:off x="6425387" y="2554"/>
          <a:ext cx="1819028" cy="159979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smtClean="0">
              <a:solidFill>
                <a:schemeClr val="bg1"/>
              </a:solidFill>
            </a:rPr>
            <a:t>Derecho de Dominio</a:t>
          </a:r>
          <a:endParaRPr lang="es-AR" sz="2000" kern="1200" dirty="0">
            <a:solidFill>
              <a:schemeClr val="bg1"/>
            </a:solidFill>
          </a:endParaRPr>
        </a:p>
      </dsp:txBody>
      <dsp:txXfrm>
        <a:off x="6691777" y="236839"/>
        <a:ext cx="1286248" cy="1131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4FED3-F8CD-4A58-87DD-DC0C33478BEC}">
      <dsp:nvSpPr>
        <dsp:cNvPr id="0" name=""/>
        <dsp:cNvSpPr/>
      </dsp:nvSpPr>
      <dsp:spPr>
        <a:xfrm>
          <a:off x="2497" y="200091"/>
          <a:ext cx="2435333" cy="777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Entre vivos</a:t>
          </a:r>
          <a:endParaRPr lang="es-AR" sz="2500" kern="1200" dirty="0"/>
        </a:p>
      </dsp:txBody>
      <dsp:txXfrm>
        <a:off x="2497" y="200091"/>
        <a:ext cx="2435333" cy="777600"/>
      </dsp:txXfrm>
    </dsp:sp>
    <dsp:sp modelId="{495FD747-D008-4664-9262-7BAE55605CCB}">
      <dsp:nvSpPr>
        <dsp:cNvPr id="0" name=""/>
        <dsp:cNvSpPr/>
      </dsp:nvSpPr>
      <dsp:spPr>
        <a:xfrm>
          <a:off x="2497" y="977691"/>
          <a:ext cx="2435333" cy="16305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700" kern="1200" dirty="0" smtClean="0"/>
            <a:t>Compraventa</a:t>
          </a:r>
          <a:endParaRPr lang="es-A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700" kern="1200" dirty="0" smtClean="0"/>
            <a:t>Permuta</a:t>
          </a:r>
          <a:endParaRPr lang="es-A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700" kern="1200" dirty="0" smtClean="0"/>
            <a:t>Donación</a:t>
          </a:r>
          <a:endParaRPr lang="es-AR" sz="2700" kern="1200" dirty="0"/>
        </a:p>
      </dsp:txBody>
      <dsp:txXfrm>
        <a:off x="2497" y="977691"/>
        <a:ext cx="2435333" cy="1630529"/>
      </dsp:txXfrm>
    </dsp:sp>
    <dsp:sp modelId="{D4382C2A-6325-4B05-A786-2D2B5BE5CF7B}">
      <dsp:nvSpPr>
        <dsp:cNvPr id="0" name=""/>
        <dsp:cNvSpPr/>
      </dsp:nvSpPr>
      <dsp:spPr>
        <a:xfrm>
          <a:off x="2778777" y="200091"/>
          <a:ext cx="2435333" cy="777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Mortis causa</a:t>
          </a:r>
          <a:endParaRPr lang="es-AR" sz="2500" kern="1200" dirty="0"/>
        </a:p>
      </dsp:txBody>
      <dsp:txXfrm>
        <a:off x="2778777" y="200091"/>
        <a:ext cx="2435333" cy="777600"/>
      </dsp:txXfrm>
    </dsp:sp>
    <dsp:sp modelId="{7005BDEB-7306-47DD-AB94-C012DA121179}">
      <dsp:nvSpPr>
        <dsp:cNvPr id="0" name=""/>
        <dsp:cNvSpPr/>
      </dsp:nvSpPr>
      <dsp:spPr>
        <a:xfrm>
          <a:off x="2778777" y="977691"/>
          <a:ext cx="2435333" cy="16305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700" kern="1200" dirty="0" smtClean="0"/>
            <a:t>Sucesión</a:t>
          </a:r>
          <a:endParaRPr lang="es-AR" sz="2700" kern="1200" dirty="0"/>
        </a:p>
      </dsp:txBody>
      <dsp:txXfrm>
        <a:off x="2778777" y="977691"/>
        <a:ext cx="2435333" cy="1630529"/>
      </dsp:txXfrm>
    </dsp:sp>
    <dsp:sp modelId="{B6122DC5-1B01-45FD-A863-94E3D53BDA5E}">
      <dsp:nvSpPr>
        <dsp:cNvPr id="0" name=""/>
        <dsp:cNvSpPr/>
      </dsp:nvSpPr>
      <dsp:spPr>
        <a:xfrm>
          <a:off x="5555057" y="200091"/>
          <a:ext cx="2435333" cy="777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Acto público</a:t>
          </a:r>
          <a:endParaRPr lang="es-AR" sz="2500" kern="1200" dirty="0"/>
        </a:p>
      </dsp:txBody>
      <dsp:txXfrm>
        <a:off x="5555057" y="200091"/>
        <a:ext cx="2435333" cy="777600"/>
      </dsp:txXfrm>
    </dsp:sp>
    <dsp:sp modelId="{8BD11A80-DE0C-4369-9F29-DA3C9728D3E8}">
      <dsp:nvSpPr>
        <dsp:cNvPr id="0" name=""/>
        <dsp:cNvSpPr/>
      </dsp:nvSpPr>
      <dsp:spPr>
        <a:xfrm>
          <a:off x="5555057" y="977691"/>
          <a:ext cx="2435333" cy="16305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700" kern="1200" dirty="0" smtClean="0"/>
            <a:t>Expropiación</a:t>
          </a:r>
          <a:endParaRPr lang="es-A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700" kern="1200" dirty="0" smtClean="0"/>
            <a:t>Usucapión</a:t>
          </a:r>
          <a:endParaRPr lang="es-AR" sz="2700" kern="1200" dirty="0"/>
        </a:p>
      </dsp:txBody>
      <dsp:txXfrm>
        <a:off x="5555057" y="977691"/>
        <a:ext cx="2435333" cy="1630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1C298-365C-456F-99DD-07B1CD046FD4}">
      <dsp:nvSpPr>
        <dsp:cNvPr id="0" name=""/>
        <dsp:cNvSpPr/>
      </dsp:nvSpPr>
      <dsp:spPr>
        <a:xfrm>
          <a:off x="2109" y="324058"/>
          <a:ext cx="1784570" cy="110728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bg1"/>
              </a:solidFill>
            </a:rPr>
            <a:t>Presentación a inmuebles del Plano </a:t>
          </a:r>
          <a:endParaRPr lang="es-AR" sz="1800" kern="1200" dirty="0">
            <a:solidFill>
              <a:schemeClr val="bg1"/>
            </a:solidFill>
          </a:endParaRPr>
        </a:p>
      </dsp:txBody>
      <dsp:txXfrm>
        <a:off x="34540" y="356489"/>
        <a:ext cx="1719708" cy="1042424"/>
      </dsp:txXfrm>
    </dsp:sp>
    <dsp:sp modelId="{6D5D0ECD-2ADE-4274-8061-591DBAD10546}">
      <dsp:nvSpPr>
        <dsp:cNvPr id="0" name=""/>
        <dsp:cNvSpPr/>
      </dsp:nvSpPr>
      <dsp:spPr>
        <a:xfrm>
          <a:off x="1943213" y="683600"/>
          <a:ext cx="331849" cy="388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/>
        </a:p>
      </dsp:txBody>
      <dsp:txXfrm>
        <a:off x="1943213" y="761240"/>
        <a:ext cx="232294" cy="232921"/>
      </dsp:txXfrm>
    </dsp:sp>
    <dsp:sp modelId="{46B7EF0A-89C5-4741-85B0-987AC003C837}">
      <dsp:nvSpPr>
        <dsp:cNvPr id="0" name=""/>
        <dsp:cNvSpPr/>
      </dsp:nvSpPr>
      <dsp:spPr>
        <a:xfrm>
          <a:off x="2412812" y="346138"/>
          <a:ext cx="1783740" cy="106312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bg1"/>
              </a:solidFill>
            </a:rPr>
            <a:t>Aprobación del Plano</a:t>
          </a:r>
          <a:endParaRPr lang="es-AR" sz="1800" kern="1200" dirty="0">
            <a:solidFill>
              <a:schemeClr val="bg1"/>
            </a:solidFill>
          </a:endParaRPr>
        </a:p>
      </dsp:txBody>
      <dsp:txXfrm>
        <a:off x="2443950" y="377276"/>
        <a:ext cx="1721464" cy="1000849"/>
      </dsp:txXfrm>
    </dsp:sp>
    <dsp:sp modelId="{ECFB2DC4-AD15-4FED-85C1-8337E4B3B192}">
      <dsp:nvSpPr>
        <dsp:cNvPr id="0" name=""/>
        <dsp:cNvSpPr/>
      </dsp:nvSpPr>
      <dsp:spPr>
        <a:xfrm>
          <a:off x="4353085" y="683600"/>
          <a:ext cx="331849" cy="388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/>
        </a:p>
      </dsp:txBody>
      <dsp:txXfrm>
        <a:off x="4353085" y="761240"/>
        <a:ext cx="232294" cy="232921"/>
      </dsp:txXfrm>
    </dsp:sp>
    <dsp:sp modelId="{F03A62A8-75F7-4132-A81C-2C5E40AD3FC7}">
      <dsp:nvSpPr>
        <dsp:cNvPr id="0" name=""/>
        <dsp:cNvSpPr/>
      </dsp:nvSpPr>
      <dsp:spPr>
        <a:xfrm>
          <a:off x="4822684" y="385472"/>
          <a:ext cx="1565330" cy="98445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bg1"/>
              </a:solidFill>
            </a:rPr>
            <a:t>Visado de la Municipalidad</a:t>
          </a:r>
          <a:endParaRPr lang="es-AR" sz="1800" kern="1200" dirty="0">
            <a:solidFill>
              <a:schemeClr val="bg1"/>
            </a:solidFill>
          </a:endParaRPr>
        </a:p>
      </dsp:txBody>
      <dsp:txXfrm>
        <a:off x="4851518" y="414306"/>
        <a:ext cx="1507662" cy="926790"/>
      </dsp:txXfrm>
    </dsp:sp>
    <dsp:sp modelId="{0062FAEC-AF36-4935-912E-C7B79B853399}">
      <dsp:nvSpPr>
        <dsp:cNvPr id="0" name=""/>
        <dsp:cNvSpPr/>
      </dsp:nvSpPr>
      <dsp:spPr>
        <a:xfrm>
          <a:off x="6544548" y="683600"/>
          <a:ext cx="331849" cy="388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/>
        </a:p>
      </dsp:txBody>
      <dsp:txXfrm>
        <a:off x="6544548" y="761240"/>
        <a:ext cx="232294" cy="232921"/>
      </dsp:txXfrm>
    </dsp:sp>
    <dsp:sp modelId="{6AA6E24B-BF24-47ED-8484-3873E3AA56D5}">
      <dsp:nvSpPr>
        <dsp:cNvPr id="0" name=""/>
        <dsp:cNvSpPr/>
      </dsp:nvSpPr>
      <dsp:spPr>
        <a:xfrm>
          <a:off x="7014147" y="331905"/>
          <a:ext cx="1624703" cy="109159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bg1"/>
              </a:solidFill>
            </a:rPr>
            <a:t>Catastros individuales</a:t>
          </a:r>
          <a:endParaRPr lang="es-AR" sz="1800" kern="1200" dirty="0">
            <a:solidFill>
              <a:schemeClr val="bg1"/>
            </a:solidFill>
          </a:endParaRPr>
        </a:p>
      </dsp:txBody>
      <dsp:txXfrm>
        <a:off x="7046119" y="363877"/>
        <a:ext cx="1560759" cy="1027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C5796-50B7-44DA-AD05-57F07D72328A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DE240-22F0-47D6-A487-ECAA0C86C59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26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3A865D2-398B-4BFD-9B4E-E8BD032FF55D}" type="slidenum">
              <a:rPr lang="es-MX" smtClean="0">
                <a:ea typeface="Microsoft YaHei" pitchFamily="34" charset="-122"/>
              </a:rPr>
              <a:pPr/>
              <a:t>3</a:t>
            </a:fld>
            <a:endParaRPr lang="es-MX" smtClean="0">
              <a:ea typeface="Microsoft YaHei" pitchFamily="34" charset="-122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dirty="0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EB2811D-0783-4DFD-9B7E-FCC693B8F916}" type="slidenum">
              <a:rPr lang="es-MX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s-MX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2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F695021-0A20-48E0-95D8-2948EDFF9E6B}" type="slidenum">
              <a:rPr lang="es-MX" smtClean="0">
                <a:ea typeface="Microsoft YaHei" pitchFamily="34" charset="-122"/>
              </a:rPr>
              <a:pPr/>
              <a:t>4</a:t>
            </a:fld>
            <a:endParaRPr lang="es-MX" smtClean="0">
              <a:ea typeface="Microsoft YaHei" pitchFamily="34" charset="-122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CL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4E3B8D1-CFB3-48C6-B9E1-79F6A790BF24}" type="slidenum">
              <a:rPr lang="es-MX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s-MX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F695021-0A20-48E0-95D8-2948EDFF9E6B}" type="slidenum">
              <a:rPr lang="es-MX" smtClean="0">
                <a:ea typeface="Microsoft YaHei" pitchFamily="34" charset="-122"/>
              </a:rPr>
              <a:pPr/>
              <a:t>5</a:t>
            </a:fld>
            <a:endParaRPr lang="es-MX" smtClean="0">
              <a:ea typeface="Microsoft YaHei" pitchFamily="34" charset="-122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CL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4E3B8D1-CFB3-48C6-B9E1-79F6A790BF24}" type="slidenum">
              <a:rPr lang="es-MX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s-MX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4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F695021-0A20-48E0-95D8-2948EDFF9E6B}" type="slidenum">
              <a:rPr lang="es-MX" smtClean="0">
                <a:ea typeface="Microsoft YaHei" pitchFamily="34" charset="-122"/>
              </a:rPr>
              <a:pPr/>
              <a:t>6</a:t>
            </a:fld>
            <a:endParaRPr lang="es-MX" smtClean="0">
              <a:ea typeface="Microsoft YaHei" pitchFamily="34" charset="-122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CL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4E3B8D1-CFB3-48C6-B9E1-79F6A790BF24}" type="slidenum">
              <a:rPr lang="es-MX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s-MX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E240-22F0-47D6-A487-ECAA0C86C599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993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E240-22F0-47D6-A487-ECAA0C86C599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264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521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449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103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108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586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152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537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935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540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474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04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8229B-5C80-47E8-8896-C2D6D32B967B}" type="datetimeFigureOut">
              <a:rPr lang="es-AR" smtClean="0"/>
              <a:pPr/>
              <a:t>12/12/2014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B62D-A992-4E64-AEC2-44E86DD2173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980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55576" y="5003884"/>
            <a:ext cx="84249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Rectángulo"/>
          <p:cNvSpPr/>
          <p:nvPr/>
        </p:nvSpPr>
        <p:spPr>
          <a:xfrm>
            <a:off x="-828600" y="4221088"/>
            <a:ext cx="10009112" cy="399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98877" y="4218766"/>
            <a:ext cx="849694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PREENTREGA</a:t>
            </a:r>
            <a:r>
              <a:rPr lang="es-ES" sz="2000" dirty="0" smtClean="0">
                <a:solidFill>
                  <a:schemeClr val="bg1"/>
                </a:solidFill>
                <a:latin typeface="Calibri" pitchFamily="34" charset="0"/>
              </a:rPr>
              <a:t> del diagnóstico urbano legal de asentamientos 21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|</a:t>
            </a:r>
            <a:r>
              <a:rPr lang="es-ES" sz="2000" dirty="0" smtClean="0">
                <a:solidFill>
                  <a:schemeClr val="bg1"/>
                </a:solidFill>
                <a:latin typeface="Calibri" pitchFamily="34" charset="0"/>
              </a:rPr>
              <a:t>04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|</a:t>
            </a:r>
            <a:r>
              <a:rPr lang="es-ES" sz="2000" dirty="0" smtClean="0">
                <a:solidFill>
                  <a:schemeClr val="bg1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7584" y="500388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dirty="0">
                <a:solidFill>
                  <a:srgbClr val="FFC000"/>
                </a:solidFill>
                <a:latin typeface="Calibri" pitchFamily="34" charset="0"/>
              </a:rPr>
              <a:t> GOBIERNO DE LA CIUDAD DE </a:t>
            </a:r>
            <a:r>
              <a:rPr lang="es-ES" b="1" dirty="0" smtClean="0">
                <a:solidFill>
                  <a:srgbClr val="FFC000"/>
                </a:solidFill>
                <a:latin typeface="Calibri" pitchFamily="34" charset="0"/>
              </a:rPr>
              <a:t>SALTA </a:t>
            </a:r>
            <a:r>
              <a:rPr lang="es-ES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s-ES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b="1" dirty="0" smtClean="0">
                <a:solidFill>
                  <a:srgbClr val="00B0F0"/>
                </a:solidFill>
                <a:latin typeface="Calibri" pitchFamily="34" charset="0"/>
              </a:rPr>
              <a:t>ÁREA </a:t>
            </a:r>
            <a:r>
              <a:rPr lang="es-ES" b="1" dirty="0">
                <a:solidFill>
                  <a:srgbClr val="00B0F0"/>
                </a:solidFill>
                <a:latin typeface="Calibri" pitchFamily="34" charset="0"/>
              </a:rPr>
              <a:t>DE DESARROLLO DE </a:t>
            </a:r>
            <a:r>
              <a:rPr lang="es-ES" b="1" dirty="0" smtClean="0">
                <a:solidFill>
                  <a:srgbClr val="00B0F0"/>
                </a:solidFill>
                <a:latin typeface="Calibri" pitchFamily="34" charset="0"/>
              </a:rPr>
              <a:t>HABITAT | TECHO</a:t>
            </a:r>
          </a:p>
        </p:txBody>
      </p:sp>
    </p:spTree>
    <p:extLst>
      <p:ext uri="{BB962C8B-B14F-4D97-AF65-F5344CB8AC3E}">
        <p14:creationId xmlns:p14="http://schemas.microsoft.com/office/powerpoint/2010/main" val="925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Rectángulo"/>
          <p:cNvSpPr/>
          <p:nvPr/>
        </p:nvSpPr>
        <p:spPr>
          <a:xfrm>
            <a:off x="5004048" y="2859033"/>
            <a:ext cx="2412268" cy="3539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54 Rectángulo"/>
          <p:cNvSpPr/>
          <p:nvPr/>
        </p:nvSpPr>
        <p:spPr>
          <a:xfrm>
            <a:off x="5004048" y="3435097"/>
            <a:ext cx="2412268" cy="3539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" name="52 Rectángulo"/>
          <p:cNvSpPr/>
          <p:nvPr/>
        </p:nvSpPr>
        <p:spPr>
          <a:xfrm>
            <a:off x="5004048" y="1988840"/>
            <a:ext cx="2412268" cy="3539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51 Rectángulo"/>
          <p:cNvSpPr/>
          <p:nvPr/>
        </p:nvSpPr>
        <p:spPr>
          <a:xfrm>
            <a:off x="5004048" y="1640994"/>
            <a:ext cx="2412268" cy="3539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4932040" y="164099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smtClean="0">
                <a:solidFill>
                  <a:schemeClr val="bg1"/>
                </a:solidFill>
              </a:rPr>
              <a:t>Personas Físicas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smtClean="0">
                <a:solidFill>
                  <a:schemeClr val="bg1"/>
                </a:solidFill>
              </a:rPr>
              <a:t>Personas Jurídicas</a:t>
            </a:r>
            <a:endParaRPr lang="es-AR" sz="20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68044" y="2852936"/>
            <a:ext cx="5724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</a:rPr>
              <a:t>De Dominio Público     </a:t>
            </a:r>
            <a:r>
              <a:rPr lang="es-AR" dirty="0">
                <a:sym typeface="Wingdings" panose="05000000000000000000" pitchFamily="2" charset="2"/>
              </a:rPr>
              <a:t> </a:t>
            </a:r>
            <a:r>
              <a:rPr lang="es-AR" dirty="0" smtClean="0">
                <a:sym typeface="Wingdings" panose="05000000000000000000" pitchFamily="2" charset="2"/>
              </a:rPr>
              <a:t>   </a:t>
            </a:r>
            <a:r>
              <a:rPr lang="es-AR" dirty="0" smtClean="0"/>
              <a:t>Desafectación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</a:rPr>
              <a:t>De Dominio Privado</a:t>
            </a:r>
          </a:p>
          <a:p>
            <a:endParaRPr lang="es-AR" dirty="0" smtClean="0"/>
          </a:p>
        </p:txBody>
      </p:sp>
      <p:sp>
        <p:nvSpPr>
          <p:cNvPr id="12" name="11 Elipse"/>
          <p:cNvSpPr/>
          <p:nvPr/>
        </p:nvSpPr>
        <p:spPr>
          <a:xfrm>
            <a:off x="827584" y="1397423"/>
            <a:ext cx="1152128" cy="11759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2123728" y="1809691"/>
            <a:ext cx="2448272" cy="3231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1500" dirty="0" smtClean="0">
                <a:solidFill>
                  <a:schemeClr val="bg1"/>
                </a:solidFill>
              </a:rPr>
              <a:t>DOMINIO </a:t>
            </a:r>
            <a:r>
              <a:rPr lang="es-AR" sz="1500" dirty="0" smtClean="0">
                <a:solidFill>
                  <a:srgbClr val="FFC000"/>
                </a:solidFill>
              </a:rPr>
              <a:t>PRIVADO</a:t>
            </a:r>
            <a:endParaRPr lang="es-AR" sz="1500" dirty="0">
              <a:solidFill>
                <a:srgbClr val="FFC00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27584" y="2708920"/>
            <a:ext cx="1152128" cy="117593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Elipse"/>
          <p:cNvSpPr/>
          <p:nvPr/>
        </p:nvSpPr>
        <p:spPr>
          <a:xfrm>
            <a:off x="827584" y="4005064"/>
            <a:ext cx="1152128" cy="117593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Elipse"/>
          <p:cNvSpPr/>
          <p:nvPr/>
        </p:nvSpPr>
        <p:spPr>
          <a:xfrm>
            <a:off x="827584" y="5301208"/>
            <a:ext cx="1152128" cy="117593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Rectángulo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-3175" y="0"/>
            <a:ext cx="334963" cy="6848475"/>
            <a:chOff x="-2" y="0"/>
            <a:chExt cx="211" cy="4314"/>
          </a:xfrm>
        </p:grpSpPr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-2" y="0"/>
              <a:ext cx="211" cy="4314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000" b="1" dirty="0" smtClean="0">
                  <a:solidFill>
                    <a:srgbClr val="FFFFFF"/>
                  </a:solidFill>
                  <a:latin typeface="Calibri" pitchFamily="34" charset="0"/>
                </a:rPr>
                <a:t>                              </a:t>
              </a:r>
              <a:r>
                <a:rPr lang="es-ES" sz="900" b="1" dirty="0" smtClean="0">
                  <a:solidFill>
                    <a:srgbClr val="FFFFFF"/>
                  </a:solidFill>
                  <a:latin typeface="Calibri" pitchFamily="34" charset="0"/>
                </a:rPr>
                <a:t>TECHO  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/                   SALTAL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          TECHO          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LEGAL</a:t>
              </a:r>
              <a:endParaRPr lang="es-ES" sz="900" b="1" dirty="0">
                <a:solidFill>
                  <a:srgbClr val="999999"/>
                </a:solidFill>
                <a:latin typeface="Calibri" pitchFamily="34" charset="0"/>
              </a:endParaRPr>
            </a:p>
          </p:txBody>
        </p:sp>
        <p:grpSp>
          <p:nvGrpSpPr>
            <p:cNvPr id="26" name="Group 4"/>
            <p:cNvGrpSpPr>
              <a:grpSpLocks/>
            </p:cNvGrpSpPr>
            <p:nvPr/>
          </p:nvGrpSpPr>
          <p:grpSpPr bwMode="auto">
            <a:xfrm>
              <a:off x="55" y="4099"/>
              <a:ext cx="107" cy="108"/>
              <a:chOff x="55" y="4099"/>
              <a:chExt cx="107" cy="108"/>
            </a:xfrm>
          </p:grpSpPr>
          <p:sp>
            <p:nvSpPr>
              <p:cNvPr id="27" name="Oval 5"/>
              <p:cNvSpPr>
                <a:spLocks noChangeArrowheads="1"/>
              </p:cNvSpPr>
              <p:nvPr/>
            </p:nvSpPr>
            <p:spPr bwMode="auto">
              <a:xfrm>
                <a:off x="55" y="4103"/>
                <a:ext cx="107" cy="104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 flipV="1">
                <a:off x="111" y="4099"/>
                <a:ext cx="0" cy="60"/>
              </a:xfrm>
              <a:prstGeom prst="line">
                <a:avLst/>
              </a:prstGeom>
              <a:noFill/>
              <a:ln w="255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29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42292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AR" sz="2400" dirty="0" smtClean="0">
                <a:solidFill>
                  <a:schemeClr val="bg1"/>
                </a:solidFill>
              </a:rPr>
              <a:t>Estado de Situación </a:t>
            </a:r>
            <a:r>
              <a:rPr lang="es-AR" sz="2400" b="1" dirty="0" smtClean="0">
                <a:solidFill>
                  <a:srgbClr val="FFC000"/>
                </a:solidFill>
              </a:rPr>
              <a:t>DOMINIAL</a:t>
            </a:r>
            <a:endParaRPr lang="es-AR" sz="2400" b="1" dirty="0">
              <a:solidFill>
                <a:srgbClr val="FFC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611560" y="1397423"/>
            <a:ext cx="0" cy="5109740"/>
          </a:xfrm>
          <a:prstGeom prst="straightConnector1">
            <a:avLst/>
          </a:prstGeom>
          <a:ln>
            <a:headEnd type="oval"/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036756" y="836712"/>
            <a:ext cx="267926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ESTADO DE LOS TERRENOS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109340" y="4581128"/>
            <a:ext cx="2722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AR" sz="1100" dirty="0"/>
              <a:t>CON TRAMITE DE SUBDIVISION </a:t>
            </a:r>
            <a:r>
              <a:rPr lang="es-AR" sz="1100" b="1" dirty="0"/>
              <a:t>INICIADO</a:t>
            </a:r>
          </a:p>
          <a:p>
            <a:endParaRPr lang="es-AR" sz="11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051720" y="6008220"/>
            <a:ext cx="29161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AR" sz="1100" dirty="0"/>
              <a:t>CON TRAMITE DE SUBDIVISION </a:t>
            </a:r>
            <a:r>
              <a:rPr lang="es-AR" sz="1100" b="1" dirty="0" smtClean="0"/>
              <a:t>TERMINADO</a:t>
            </a:r>
            <a:endParaRPr lang="es-AR" sz="1100" b="1" dirty="0"/>
          </a:p>
        </p:txBody>
      </p:sp>
      <p:sp>
        <p:nvSpPr>
          <p:cNvPr id="32" name="31 Rectángulo"/>
          <p:cNvSpPr/>
          <p:nvPr/>
        </p:nvSpPr>
        <p:spPr>
          <a:xfrm>
            <a:off x="2123728" y="2852936"/>
            <a:ext cx="2448272" cy="3231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1500" dirty="0" smtClean="0">
                <a:solidFill>
                  <a:schemeClr val="bg1"/>
                </a:solidFill>
              </a:rPr>
              <a:t>DOMINIO DEL </a:t>
            </a:r>
            <a:r>
              <a:rPr lang="es-AR" sz="1500" dirty="0" smtClean="0">
                <a:solidFill>
                  <a:srgbClr val="FFC000"/>
                </a:solidFill>
              </a:rPr>
              <a:t>ESTADO</a:t>
            </a:r>
            <a:endParaRPr lang="es-AR" sz="1500" dirty="0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178268" y="3214137"/>
            <a:ext cx="2073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AR" sz="1100" dirty="0" smtClean="0"/>
              <a:t>SIN TRAMITE DE SUBDIVISION</a:t>
            </a:r>
            <a:endParaRPr lang="es-AR" sz="1100" dirty="0"/>
          </a:p>
        </p:txBody>
      </p:sp>
      <p:sp>
        <p:nvSpPr>
          <p:cNvPr id="34" name="33 Rectángulo"/>
          <p:cNvSpPr/>
          <p:nvPr/>
        </p:nvSpPr>
        <p:spPr>
          <a:xfrm>
            <a:off x="2123728" y="4257963"/>
            <a:ext cx="2448272" cy="3231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1500" dirty="0" smtClean="0">
                <a:solidFill>
                  <a:schemeClr val="bg1"/>
                </a:solidFill>
              </a:rPr>
              <a:t>DOMINIO DEL </a:t>
            </a:r>
            <a:r>
              <a:rPr lang="es-AR" sz="1500" dirty="0" smtClean="0">
                <a:solidFill>
                  <a:srgbClr val="FFC000"/>
                </a:solidFill>
              </a:rPr>
              <a:t>ESTADO</a:t>
            </a:r>
            <a:endParaRPr lang="es-AR" sz="1500" dirty="0">
              <a:solidFill>
                <a:schemeClr val="bg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2123728" y="5685055"/>
            <a:ext cx="2448272" cy="3231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1500" dirty="0" smtClean="0">
                <a:solidFill>
                  <a:schemeClr val="bg1"/>
                </a:solidFill>
              </a:rPr>
              <a:t>DOMINIO DEL </a:t>
            </a:r>
            <a:r>
              <a:rPr lang="es-AR" sz="1500" dirty="0" smtClean="0">
                <a:solidFill>
                  <a:srgbClr val="FFC000"/>
                </a:solidFill>
              </a:rPr>
              <a:t>ESTADO</a:t>
            </a:r>
            <a:endParaRPr lang="es-AR" sz="1500" dirty="0">
              <a:solidFill>
                <a:schemeClr val="bg1"/>
              </a:solidFill>
            </a:endParaRPr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3275856" y="2268418"/>
            <a:ext cx="0" cy="440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3275856" y="3636570"/>
            <a:ext cx="0" cy="440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3275856" y="5085184"/>
            <a:ext cx="0" cy="440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>
            <a:off x="4644008" y="17728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/>
          <p:nvPr/>
        </p:nvCxnSpPr>
        <p:spPr>
          <a:xfrm>
            <a:off x="4644008" y="2204864"/>
            <a:ext cx="259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/>
          <p:nvPr/>
        </p:nvCxnSpPr>
        <p:spPr>
          <a:xfrm>
            <a:off x="4644008" y="2996952"/>
            <a:ext cx="259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>
            <a:off x="4644008" y="3573016"/>
            <a:ext cx="259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flipV="1">
            <a:off x="4644008" y="299695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flipV="1">
            <a:off x="4644008" y="1772816"/>
            <a:ext cx="0" cy="432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1 Grupo"/>
          <p:cNvGrpSpPr/>
          <p:nvPr/>
        </p:nvGrpSpPr>
        <p:grpSpPr>
          <a:xfrm>
            <a:off x="6948264" y="3823880"/>
            <a:ext cx="2664296" cy="1200329"/>
            <a:chOff x="6948264" y="3823880"/>
            <a:chExt cx="2664296" cy="1200329"/>
          </a:xfrm>
        </p:grpSpPr>
        <p:sp>
          <p:nvSpPr>
            <p:cNvPr id="3" name="2 CuadroTexto"/>
            <p:cNvSpPr txBox="1"/>
            <p:nvPr/>
          </p:nvSpPr>
          <p:spPr>
            <a:xfrm>
              <a:off x="7164288" y="3823880"/>
              <a:ext cx="2448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Nación</a:t>
              </a:r>
            </a:p>
            <a:p>
              <a:r>
                <a:rPr lang="es-AR" dirty="0"/>
                <a:t>Provincia</a:t>
              </a:r>
            </a:p>
            <a:p>
              <a:r>
                <a:rPr lang="es-AR" dirty="0"/>
                <a:t>Municipio</a:t>
              </a:r>
            </a:p>
            <a:p>
              <a:r>
                <a:rPr lang="es-AR" dirty="0"/>
                <a:t>Órganos </a:t>
              </a:r>
              <a:r>
                <a:rPr lang="es-AR" dirty="0" smtClean="0"/>
                <a:t>del </a:t>
              </a:r>
              <a:r>
                <a:rPr lang="es-AR" dirty="0"/>
                <a:t>estado</a:t>
              </a:r>
            </a:p>
          </p:txBody>
        </p:sp>
        <p:cxnSp>
          <p:nvCxnSpPr>
            <p:cNvPr id="70" name="69 Conector recto de flecha"/>
            <p:cNvCxnSpPr/>
            <p:nvPr/>
          </p:nvCxnSpPr>
          <p:spPr>
            <a:xfrm>
              <a:off x="6948264" y="4005064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70 Conector recto de flecha"/>
            <p:cNvCxnSpPr/>
            <p:nvPr/>
          </p:nvCxnSpPr>
          <p:spPr>
            <a:xfrm>
              <a:off x="6948264" y="4293096"/>
              <a:ext cx="2595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flipV="1">
              <a:off x="6948264" y="4005065"/>
              <a:ext cx="0" cy="8640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3" name="72 Conector recto de flecha"/>
          <p:cNvCxnSpPr/>
          <p:nvPr/>
        </p:nvCxnSpPr>
        <p:spPr>
          <a:xfrm>
            <a:off x="6948264" y="4581128"/>
            <a:ext cx="259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6948264" y="4869160"/>
            <a:ext cx="259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>
            <a:off x="7336776" y="3068960"/>
            <a:ext cx="259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970109"/>
              </p:ext>
            </p:extLst>
          </p:nvPr>
        </p:nvGraphicFramePr>
        <p:xfrm>
          <a:off x="395536" y="3185765"/>
          <a:ext cx="8640960" cy="175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Llamada de flecha hacia abajo"/>
          <p:cNvSpPr/>
          <p:nvPr/>
        </p:nvSpPr>
        <p:spPr>
          <a:xfrm>
            <a:off x="2411760" y="1412776"/>
            <a:ext cx="2448272" cy="1872208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Áreas de Inmuebles: </a:t>
            </a:r>
            <a:r>
              <a:rPr lang="es-AR" dirty="0" smtClean="0">
                <a:solidFill>
                  <a:srgbClr val="FFC000"/>
                </a:solidFill>
              </a:rPr>
              <a:t>Títulos</a:t>
            </a:r>
            <a:r>
              <a:rPr lang="es-AR" dirty="0" smtClean="0">
                <a:solidFill>
                  <a:schemeClr val="bg1"/>
                </a:solidFill>
              </a:rPr>
              <a:t> – </a:t>
            </a:r>
            <a:r>
              <a:rPr lang="es-AR" dirty="0" smtClean="0">
                <a:solidFill>
                  <a:srgbClr val="FFC000"/>
                </a:solidFill>
              </a:rPr>
              <a:t>Cálculos</a:t>
            </a:r>
            <a:r>
              <a:rPr lang="es-AR" dirty="0" smtClean="0">
                <a:solidFill>
                  <a:schemeClr val="bg1"/>
                </a:solidFill>
              </a:rPr>
              <a:t> – </a:t>
            </a:r>
            <a:r>
              <a:rPr lang="es-AR" dirty="0" smtClean="0">
                <a:solidFill>
                  <a:srgbClr val="FFC000"/>
                </a:solidFill>
              </a:rPr>
              <a:t>Catastros</a:t>
            </a:r>
            <a:r>
              <a:rPr lang="es-AR" dirty="0" smtClean="0">
                <a:solidFill>
                  <a:schemeClr val="bg1"/>
                </a:solidFill>
              </a:rPr>
              <a:t> – </a:t>
            </a:r>
            <a:r>
              <a:rPr lang="es-AR" dirty="0" smtClean="0">
                <a:solidFill>
                  <a:srgbClr val="FFC000"/>
                </a:solidFill>
              </a:rPr>
              <a:t>Valores</a:t>
            </a:r>
            <a:r>
              <a:rPr lang="es-AR" dirty="0" smtClean="0">
                <a:solidFill>
                  <a:schemeClr val="bg1"/>
                </a:solidFill>
              </a:rPr>
              <a:t> - </a:t>
            </a:r>
            <a:r>
              <a:rPr lang="es-AR" dirty="0" smtClean="0">
                <a:solidFill>
                  <a:srgbClr val="FFC000"/>
                </a:solidFill>
              </a:rPr>
              <a:t>DDJJ</a:t>
            </a:r>
          </a:p>
        </p:txBody>
      </p:sp>
      <p:sp>
        <p:nvSpPr>
          <p:cNvPr id="11" name="10 Llamada de flecha hacia abajo"/>
          <p:cNvSpPr/>
          <p:nvPr/>
        </p:nvSpPr>
        <p:spPr>
          <a:xfrm>
            <a:off x="467544" y="1412776"/>
            <a:ext cx="1656184" cy="1872208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AR" dirty="0">
                <a:solidFill>
                  <a:schemeClr val="bg1"/>
                </a:solidFill>
              </a:rPr>
              <a:t>Presentado e impulsado por el </a:t>
            </a:r>
            <a:r>
              <a:rPr lang="es-AR" dirty="0">
                <a:solidFill>
                  <a:srgbClr val="FFC000"/>
                </a:solidFill>
              </a:rPr>
              <a:t>profesional</a:t>
            </a:r>
          </a:p>
        </p:txBody>
      </p:sp>
      <p:sp>
        <p:nvSpPr>
          <p:cNvPr id="12" name="11 Llamada de flecha hacia abajo"/>
          <p:cNvSpPr/>
          <p:nvPr/>
        </p:nvSpPr>
        <p:spPr>
          <a:xfrm>
            <a:off x="5004048" y="1412776"/>
            <a:ext cx="1872208" cy="1872208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rgbClr val="FFC000"/>
                </a:solidFill>
              </a:rPr>
              <a:t>Infraestructura</a:t>
            </a:r>
            <a:r>
              <a:rPr lang="es-AR" dirty="0" smtClean="0">
                <a:solidFill>
                  <a:schemeClr val="bg1"/>
                </a:solidFill>
              </a:rPr>
              <a:t> y </a:t>
            </a:r>
            <a:r>
              <a:rPr lang="es-AR" dirty="0" smtClean="0">
                <a:solidFill>
                  <a:srgbClr val="FFC000"/>
                </a:solidFill>
              </a:rPr>
              <a:t>servicios</a:t>
            </a:r>
            <a:r>
              <a:rPr lang="es-AR" dirty="0" smtClean="0">
                <a:solidFill>
                  <a:schemeClr val="bg1"/>
                </a:solidFill>
              </a:rPr>
              <a:t>, en caso de ser necesarios</a:t>
            </a:r>
            <a:endParaRPr lang="es-AR" dirty="0">
              <a:solidFill>
                <a:schemeClr val="bg1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611560" y="5157192"/>
            <a:ext cx="7920880" cy="0"/>
          </a:xfrm>
          <a:prstGeom prst="line">
            <a:avLst/>
          </a:prstGeom>
          <a:ln w="539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11560" y="538599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Plazo de duración : Estipulado: 1 año máximo en caso de excelentes condiciones jurídicas y urbanísticas</a:t>
            </a:r>
          </a:p>
          <a:p>
            <a:r>
              <a:rPr lang="es-A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Real: depende de la celeridad del profesional, la situación concreta de cada barrio</a:t>
            </a:r>
            <a:endParaRPr lang="es-A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-3175" y="0"/>
            <a:ext cx="334963" cy="6848475"/>
            <a:chOff x="-2" y="0"/>
            <a:chExt cx="211" cy="4314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-2" y="0"/>
              <a:ext cx="211" cy="4314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000" b="1" dirty="0" smtClean="0">
                  <a:solidFill>
                    <a:srgbClr val="FFFFFF"/>
                  </a:solidFill>
                  <a:latin typeface="Calibri" pitchFamily="34" charset="0"/>
                </a:rPr>
                <a:t>                              </a:t>
              </a:r>
              <a:r>
                <a:rPr lang="es-ES" sz="900" b="1" dirty="0" smtClean="0">
                  <a:solidFill>
                    <a:srgbClr val="FFFFFF"/>
                  </a:solidFill>
                  <a:latin typeface="Calibri" pitchFamily="34" charset="0"/>
                </a:rPr>
                <a:t>TECHO  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/                   SALTAL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          TECHO          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LEGAL</a:t>
              </a:r>
              <a:endParaRPr lang="es-ES" sz="900" b="1" dirty="0">
                <a:solidFill>
                  <a:srgbClr val="999999"/>
                </a:solidFill>
                <a:latin typeface="Calibri" pitchFamily="34" charset="0"/>
              </a:endParaRPr>
            </a:p>
          </p:txBody>
        </p: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55" y="4099"/>
              <a:ext cx="107" cy="108"/>
              <a:chOff x="55" y="4099"/>
              <a:chExt cx="107" cy="108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55" y="4103"/>
                <a:ext cx="107" cy="104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V="1">
                <a:off x="111" y="4099"/>
                <a:ext cx="0" cy="60"/>
              </a:xfrm>
              <a:prstGeom prst="line">
                <a:avLst/>
              </a:prstGeom>
              <a:noFill/>
              <a:ln w="255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42292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AR" sz="2400" dirty="0" smtClean="0">
                <a:solidFill>
                  <a:schemeClr val="bg1"/>
                </a:solidFill>
              </a:rPr>
              <a:t>Proceso de  </a:t>
            </a:r>
            <a:r>
              <a:rPr lang="es-AR" sz="2400" b="1" dirty="0" smtClean="0">
                <a:solidFill>
                  <a:srgbClr val="FFC000"/>
                </a:solidFill>
              </a:rPr>
              <a:t>SUBDIVISIÓN</a:t>
            </a:r>
            <a:endParaRPr lang="es-A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2433662"/>
            <a:ext cx="1728192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Sanción Ley </a:t>
            </a:r>
            <a:r>
              <a:rPr lang="es-AR" dirty="0">
                <a:solidFill>
                  <a:srgbClr val="FFC000"/>
                </a:solidFill>
              </a:rPr>
              <a:t>Declaración de Utilidad Publica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23672" y="2420888"/>
            <a:ext cx="1760296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dirty="0" smtClean="0">
                <a:solidFill>
                  <a:schemeClr val="bg1"/>
                </a:solidFill>
              </a:rPr>
              <a:t>Determinación </a:t>
            </a:r>
            <a:r>
              <a:rPr lang="es-AR" dirty="0">
                <a:solidFill>
                  <a:srgbClr val="FFC000"/>
                </a:solidFill>
              </a:rPr>
              <a:t>Indemnización</a:t>
            </a:r>
          </a:p>
          <a:p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48264" y="2411596"/>
            <a:ext cx="172819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Compra Directa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20380" y="3733581"/>
            <a:ext cx="20642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/>
              <a:t>Valor </a:t>
            </a:r>
            <a:r>
              <a:rPr lang="es-AR" dirty="0"/>
              <a:t>objetivo del bien </a:t>
            </a:r>
            <a:r>
              <a:rPr lang="es-AR" dirty="0" smtClean="0"/>
              <a:t> y daños consecuencia </a:t>
            </a:r>
            <a:r>
              <a:rPr lang="es-AR" dirty="0"/>
              <a:t>directa e inmediata de la expropiación.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948264" y="3275692"/>
            <a:ext cx="172819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Judicialización</a:t>
            </a:r>
          </a:p>
        </p:txBody>
      </p:sp>
      <p:sp>
        <p:nvSpPr>
          <p:cNvPr id="10" name="9 Llamada de flecha hacia abajo"/>
          <p:cNvSpPr/>
          <p:nvPr/>
        </p:nvSpPr>
        <p:spPr>
          <a:xfrm>
            <a:off x="539552" y="933519"/>
            <a:ext cx="1728192" cy="1524942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AR" sz="1600" dirty="0" smtClean="0">
                <a:solidFill>
                  <a:schemeClr val="bg1"/>
                </a:solidFill>
              </a:rPr>
              <a:t>Poder Legislativo</a:t>
            </a:r>
            <a:endParaRPr lang="es-AR" sz="1600" dirty="0">
              <a:solidFill>
                <a:srgbClr val="FFC000"/>
              </a:solidFill>
            </a:endParaRPr>
          </a:p>
        </p:txBody>
      </p:sp>
      <p:sp>
        <p:nvSpPr>
          <p:cNvPr id="12" name="11 Llamada de flecha hacia abajo"/>
          <p:cNvSpPr/>
          <p:nvPr/>
        </p:nvSpPr>
        <p:spPr>
          <a:xfrm>
            <a:off x="2523672" y="908720"/>
            <a:ext cx="1760296" cy="146396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AR" sz="1600" dirty="0">
                <a:solidFill>
                  <a:schemeClr val="bg1"/>
                </a:solidFill>
              </a:rPr>
              <a:t>Poder </a:t>
            </a:r>
            <a:r>
              <a:rPr lang="es-AR" sz="1600" dirty="0" smtClean="0">
                <a:solidFill>
                  <a:schemeClr val="bg1"/>
                </a:solidFill>
              </a:rPr>
              <a:t>Ejecutivo</a:t>
            </a:r>
          </a:p>
          <a:p>
            <a:pPr lvl="0" algn="ctr"/>
            <a:r>
              <a:rPr lang="es-AR" sz="1300" dirty="0" smtClean="0">
                <a:solidFill>
                  <a:schemeClr val="bg1"/>
                </a:solidFill>
              </a:rPr>
              <a:t>Sujeto expropiante</a:t>
            </a:r>
            <a:endParaRPr lang="es-AR" sz="1300" dirty="0">
              <a:solidFill>
                <a:srgbClr val="FFC000"/>
              </a:solidFill>
            </a:endParaRPr>
          </a:p>
        </p:txBody>
      </p:sp>
      <p:grpSp>
        <p:nvGrpSpPr>
          <p:cNvPr id="86" name="85 Grupo"/>
          <p:cNvGrpSpPr/>
          <p:nvPr/>
        </p:nvGrpSpPr>
        <p:grpSpPr>
          <a:xfrm>
            <a:off x="611559" y="4038277"/>
            <a:ext cx="2726686" cy="646331"/>
            <a:chOff x="899592" y="3715112"/>
            <a:chExt cx="2726686" cy="646331"/>
          </a:xfrm>
        </p:grpSpPr>
        <p:sp>
          <p:nvSpPr>
            <p:cNvPr id="15" name="14 CuadroTexto"/>
            <p:cNvSpPr txBox="1"/>
            <p:nvPr/>
          </p:nvSpPr>
          <p:spPr>
            <a:xfrm>
              <a:off x="1178006" y="371511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determinado</a:t>
              </a:r>
              <a:endParaRPr lang="es-AR" dirty="0"/>
            </a:p>
            <a:p>
              <a:r>
                <a:rPr lang="es-AR" dirty="0" smtClean="0"/>
                <a:t>determinable</a:t>
              </a:r>
              <a:endParaRPr lang="es-AR" dirty="0"/>
            </a:p>
          </p:txBody>
        </p:sp>
        <p:grpSp>
          <p:nvGrpSpPr>
            <p:cNvPr id="85" name="84 Grupo"/>
            <p:cNvGrpSpPr/>
            <p:nvPr/>
          </p:nvGrpSpPr>
          <p:grpSpPr>
            <a:xfrm>
              <a:off x="899592" y="3861048"/>
              <a:ext cx="288032" cy="288032"/>
              <a:chOff x="899592" y="3861048"/>
              <a:chExt cx="288032" cy="288032"/>
            </a:xfrm>
          </p:grpSpPr>
          <p:cxnSp>
            <p:nvCxnSpPr>
              <p:cNvPr id="16" name="15 Conector recto de flecha"/>
              <p:cNvCxnSpPr/>
              <p:nvPr/>
            </p:nvCxnSpPr>
            <p:spPr>
              <a:xfrm>
                <a:off x="899592" y="3861048"/>
                <a:ext cx="2880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 de flecha"/>
              <p:cNvCxnSpPr/>
              <p:nvPr/>
            </p:nvCxnSpPr>
            <p:spPr>
              <a:xfrm>
                <a:off x="899592" y="4149080"/>
                <a:ext cx="2880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 flipV="1">
                <a:off x="899592" y="3861050"/>
                <a:ext cx="0" cy="2880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86 Grupo"/>
          <p:cNvGrpSpPr/>
          <p:nvPr/>
        </p:nvGrpSpPr>
        <p:grpSpPr>
          <a:xfrm>
            <a:off x="4716016" y="3275692"/>
            <a:ext cx="2232248" cy="369332"/>
            <a:chOff x="4505485" y="3131676"/>
            <a:chExt cx="2232248" cy="369332"/>
          </a:xfrm>
        </p:grpSpPr>
        <p:sp>
          <p:nvSpPr>
            <p:cNvPr id="6" name="5 CuadroTexto"/>
            <p:cNvSpPr txBox="1"/>
            <p:nvPr/>
          </p:nvSpPr>
          <p:spPr>
            <a:xfrm>
              <a:off x="4505485" y="3131676"/>
              <a:ext cx="1800200" cy="3693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AR" dirty="0">
                  <a:solidFill>
                    <a:schemeClr val="bg1"/>
                  </a:solidFill>
                </a:rPr>
                <a:t>No avenimiento</a:t>
              </a:r>
            </a:p>
          </p:txBody>
        </p:sp>
        <p:cxnSp>
          <p:nvCxnSpPr>
            <p:cNvPr id="20" name="19 Conector recto de flecha"/>
            <p:cNvCxnSpPr>
              <a:stCxn id="6" idx="3"/>
              <a:endCxn id="9" idx="1"/>
            </p:cNvCxnSpPr>
            <p:nvPr/>
          </p:nvCxnSpPr>
          <p:spPr>
            <a:xfrm>
              <a:off x="6305685" y="331634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92 Grupo"/>
          <p:cNvGrpSpPr/>
          <p:nvPr/>
        </p:nvGrpSpPr>
        <p:grpSpPr>
          <a:xfrm>
            <a:off x="4828161" y="2420888"/>
            <a:ext cx="2120103" cy="369332"/>
            <a:chOff x="4484634" y="2300679"/>
            <a:chExt cx="2120103" cy="369332"/>
          </a:xfrm>
        </p:grpSpPr>
        <p:sp>
          <p:nvSpPr>
            <p:cNvPr id="5" name="4 CuadroTexto"/>
            <p:cNvSpPr txBox="1"/>
            <p:nvPr/>
          </p:nvSpPr>
          <p:spPr>
            <a:xfrm>
              <a:off x="4484634" y="2300679"/>
              <a:ext cx="1438208" cy="3693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chemeClr val="bg1"/>
                  </a:solidFill>
                </a:rPr>
                <a:t>Avenimiento</a:t>
              </a:r>
            </a:p>
          </p:txBody>
        </p:sp>
        <p:cxnSp>
          <p:nvCxnSpPr>
            <p:cNvPr id="21" name="20 Conector recto de flecha"/>
            <p:cNvCxnSpPr>
              <a:stCxn id="5" idx="3"/>
              <a:endCxn id="7" idx="1"/>
            </p:cNvCxnSpPr>
            <p:nvPr/>
          </p:nvCxnSpPr>
          <p:spPr>
            <a:xfrm flipV="1">
              <a:off x="5922842" y="2476053"/>
              <a:ext cx="681895" cy="92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81 Grupo"/>
          <p:cNvGrpSpPr/>
          <p:nvPr/>
        </p:nvGrpSpPr>
        <p:grpSpPr>
          <a:xfrm>
            <a:off x="1547664" y="3733581"/>
            <a:ext cx="5976664" cy="2359715"/>
            <a:chOff x="1547664" y="2671813"/>
            <a:chExt cx="5976664" cy="2359715"/>
          </a:xfrm>
        </p:grpSpPr>
        <p:cxnSp>
          <p:nvCxnSpPr>
            <p:cNvPr id="31" name="30 Conector recto"/>
            <p:cNvCxnSpPr/>
            <p:nvPr/>
          </p:nvCxnSpPr>
          <p:spPr>
            <a:xfrm>
              <a:off x="1561605" y="4797152"/>
              <a:ext cx="0" cy="234376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54 Grupo"/>
            <p:cNvGrpSpPr/>
            <p:nvPr/>
          </p:nvGrpSpPr>
          <p:grpSpPr>
            <a:xfrm>
              <a:off x="1547664" y="2671813"/>
              <a:ext cx="5976664" cy="2341363"/>
              <a:chOff x="1561605" y="1879726"/>
              <a:chExt cx="5976664" cy="2341363"/>
            </a:xfrm>
          </p:grpSpPr>
          <p:cxnSp>
            <p:nvCxnSpPr>
              <p:cNvPr id="27" name="26 Conector recto de flecha"/>
              <p:cNvCxnSpPr/>
              <p:nvPr/>
            </p:nvCxnSpPr>
            <p:spPr>
              <a:xfrm flipV="1">
                <a:off x="7524328" y="1879726"/>
                <a:ext cx="13941" cy="2341363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>
                <a:off x="1561605" y="4221088"/>
                <a:ext cx="5976664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41 CuadroTexto"/>
              <p:cNvSpPr txBox="1"/>
              <p:nvPr/>
            </p:nvSpPr>
            <p:spPr>
              <a:xfrm>
                <a:off x="1948521" y="3851756"/>
                <a:ext cx="5229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b="1" dirty="0" smtClean="0"/>
                  <a:t>      2 años	/     5 años	/        10 años</a:t>
                </a:r>
                <a:endParaRPr lang="es-AR" b="1" dirty="0"/>
              </a:p>
            </p:txBody>
          </p:sp>
          <p:cxnSp>
            <p:nvCxnSpPr>
              <p:cNvPr id="43" name="42 Conector recto"/>
              <p:cNvCxnSpPr/>
              <p:nvPr/>
            </p:nvCxnSpPr>
            <p:spPr>
              <a:xfrm>
                <a:off x="1575546" y="3663378"/>
                <a:ext cx="0" cy="468753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1 Título"/>
          <p:cNvSpPr txBox="1">
            <a:spLocks/>
          </p:cNvSpPr>
          <p:nvPr/>
        </p:nvSpPr>
        <p:spPr>
          <a:xfrm>
            <a:off x="323528" y="188640"/>
            <a:ext cx="8820472" cy="4229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smtClean="0">
                <a:solidFill>
                  <a:schemeClr val="bg1"/>
                </a:solidFill>
              </a:rPr>
              <a:t>Proceso de  </a:t>
            </a:r>
            <a:r>
              <a:rPr lang="es-AR" sz="2400" b="1" smtClean="0">
                <a:solidFill>
                  <a:srgbClr val="FFC000"/>
                </a:solidFill>
              </a:rPr>
              <a:t>EXPROPIACIÓN</a:t>
            </a:r>
            <a:endParaRPr lang="es-AR" sz="2400" b="1" dirty="0">
              <a:solidFill>
                <a:srgbClr val="FFC000"/>
              </a:solidFill>
            </a:endParaRPr>
          </a:p>
        </p:txBody>
      </p:sp>
      <p:grpSp>
        <p:nvGrpSpPr>
          <p:cNvPr id="50" name="Group 2"/>
          <p:cNvGrpSpPr>
            <a:grpSpLocks/>
          </p:cNvGrpSpPr>
          <p:nvPr/>
        </p:nvGrpSpPr>
        <p:grpSpPr bwMode="auto">
          <a:xfrm>
            <a:off x="-3175" y="0"/>
            <a:ext cx="334963" cy="6848475"/>
            <a:chOff x="-2" y="0"/>
            <a:chExt cx="211" cy="4314"/>
          </a:xfrm>
        </p:grpSpPr>
        <p:sp>
          <p:nvSpPr>
            <p:cNvPr id="51" name="Text Box 3"/>
            <p:cNvSpPr txBox="1">
              <a:spLocks noChangeArrowheads="1"/>
            </p:cNvSpPr>
            <p:nvPr/>
          </p:nvSpPr>
          <p:spPr bwMode="auto">
            <a:xfrm>
              <a:off x="-2" y="0"/>
              <a:ext cx="211" cy="43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000" b="1" dirty="0" smtClean="0">
                  <a:solidFill>
                    <a:srgbClr val="FFFFFF"/>
                  </a:solidFill>
                  <a:latin typeface="Calibri" pitchFamily="34" charset="0"/>
                </a:rPr>
                <a:t>                              </a:t>
              </a:r>
              <a:r>
                <a:rPr lang="es-ES" sz="900" b="1" dirty="0" smtClean="0">
                  <a:solidFill>
                    <a:srgbClr val="FFFFFF"/>
                  </a:solidFill>
                  <a:latin typeface="Calibri" pitchFamily="34" charset="0"/>
                </a:rPr>
                <a:t>TECHO  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/                   SALTAL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          TECHO          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LEGAL</a:t>
              </a:r>
              <a:endParaRPr lang="es-ES" sz="900" b="1" dirty="0">
                <a:solidFill>
                  <a:srgbClr val="999999"/>
                </a:solidFill>
                <a:latin typeface="Calibri" pitchFamily="34" charset="0"/>
              </a:endParaRPr>
            </a:p>
          </p:txBody>
        </p:sp>
        <p:grpSp>
          <p:nvGrpSpPr>
            <p:cNvPr id="52" name="Group 4"/>
            <p:cNvGrpSpPr>
              <a:grpSpLocks/>
            </p:cNvGrpSpPr>
            <p:nvPr/>
          </p:nvGrpSpPr>
          <p:grpSpPr bwMode="auto">
            <a:xfrm>
              <a:off x="55" y="4099"/>
              <a:ext cx="107" cy="108"/>
              <a:chOff x="55" y="4099"/>
              <a:chExt cx="107" cy="108"/>
            </a:xfrm>
          </p:grpSpPr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55" y="4103"/>
                <a:ext cx="107" cy="104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 flipV="1">
                <a:off x="111" y="4099"/>
                <a:ext cx="0" cy="60"/>
              </a:xfrm>
              <a:prstGeom prst="line">
                <a:avLst/>
              </a:prstGeom>
              <a:noFill/>
              <a:ln w="255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892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73582" y="2094046"/>
            <a:ext cx="1471055" cy="161582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dirty="0" smtClean="0">
                <a:solidFill>
                  <a:schemeClr val="bg1"/>
                </a:solidFill>
              </a:rPr>
              <a:t>Audiencia expropiante- expropiado</a:t>
            </a:r>
            <a:endParaRPr lang="es-AR" dirty="0">
              <a:solidFill>
                <a:srgbClr val="FFC000"/>
              </a:solidFill>
            </a:endParaRPr>
          </a:p>
          <a:p>
            <a:pPr algn="ctr"/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38394" y="2125697"/>
            <a:ext cx="172819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Avenimiento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95936" y="2973145"/>
            <a:ext cx="172819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No avenimiento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03948" y="3729540"/>
            <a:ext cx="1512168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Tribunal de Tasaciones de la Provincia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72401" y="2318246"/>
            <a:ext cx="1606792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dirty="0" smtClean="0">
                <a:solidFill>
                  <a:schemeClr val="bg1"/>
                </a:solidFill>
              </a:rPr>
              <a:t>Consignación </a:t>
            </a:r>
            <a:r>
              <a:rPr lang="es-AR" dirty="0" smtClean="0">
                <a:solidFill>
                  <a:srgbClr val="FFC000"/>
                </a:solidFill>
              </a:rPr>
              <a:t>Indemnización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40352" y="2125697"/>
            <a:ext cx="1262488" cy="13388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dirty="0">
                <a:solidFill>
                  <a:srgbClr val="FFC000"/>
                </a:solidFill>
              </a:rPr>
              <a:t>Sentencia transferida propiedad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505896" y="773996"/>
            <a:ext cx="8388424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5" idx="2"/>
            <a:endCxn id="6" idx="0"/>
          </p:cNvCxnSpPr>
          <p:nvPr/>
        </p:nvCxnSpPr>
        <p:spPr>
          <a:xfrm>
            <a:off x="4860032" y="3342477"/>
            <a:ext cx="0" cy="387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67544" y="5157192"/>
            <a:ext cx="8388424" cy="369332"/>
            <a:chOff x="557300" y="5939988"/>
            <a:chExt cx="8388424" cy="369332"/>
          </a:xfrm>
        </p:grpSpPr>
        <p:sp>
          <p:nvSpPr>
            <p:cNvPr id="11" name="10 CuadroTexto"/>
            <p:cNvSpPr txBox="1"/>
            <p:nvPr/>
          </p:nvSpPr>
          <p:spPr>
            <a:xfrm>
              <a:off x="1747780" y="5939988"/>
              <a:ext cx="5904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 smtClean="0"/>
                <a:t>Juzgado en lo Contencioso Administrativo</a:t>
              </a:r>
              <a:endParaRPr lang="es-AR" b="1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557300" y="5959554"/>
              <a:ext cx="8388424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CuadroTexto"/>
          <p:cNvSpPr txBox="1"/>
          <p:nvPr/>
        </p:nvSpPr>
        <p:spPr>
          <a:xfrm>
            <a:off x="501200" y="332656"/>
            <a:ext cx="840902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Proceso Judicial</a:t>
            </a:r>
            <a:endParaRPr lang="es-AR" b="1" dirty="0">
              <a:solidFill>
                <a:schemeClr val="bg1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277113" y="1772816"/>
            <a:ext cx="1996469" cy="1200329"/>
            <a:chOff x="285878" y="2030031"/>
            <a:chExt cx="1996469" cy="1200329"/>
          </a:xfrm>
        </p:grpSpPr>
        <p:sp>
          <p:nvSpPr>
            <p:cNvPr id="2" name="1 CuadroTexto"/>
            <p:cNvSpPr txBox="1"/>
            <p:nvPr/>
          </p:nvSpPr>
          <p:spPr>
            <a:xfrm>
              <a:off x="285878" y="2030031"/>
              <a:ext cx="1694293" cy="12003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AR" dirty="0" smtClean="0">
                  <a:solidFill>
                    <a:schemeClr val="bg1"/>
                  </a:solidFill>
                </a:rPr>
                <a:t>Consignación </a:t>
              </a:r>
            </a:p>
            <a:p>
              <a:pPr>
                <a:lnSpc>
                  <a:spcPct val="150000"/>
                </a:lnSpc>
              </a:pPr>
              <a:r>
                <a:rPr lang="es-AR" dirty="0" smtClean="0">
                  <a:solidFill>
                    <a:srgbClr val="FFC000"/>
                  </a:solidFill>
                </a:rPr>
                <a:t>Valor </a:t>
              </a:r>
              <a:r>
                <a:rPr lang="es-AR" dirty="0">
                  <a:solidFill>
                    <a:srgbClr val="FFC000"/>
                  </a:solidFill>
                </a:rPr>
                <a:t>Fiscal</a:t>
              </a:r>
            </a:p>
            <a:p>
              <a:endParaRPr lang="es-AR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13 Conector recto de flecha"/>
            <p:cNvCxnSpPr>
              <a:stCxn id="2" idx="3"/>
              <a:endCxn id="3" idx="1"/>
            </p:cNvCxnSpPr>
            <p:nvPr/>
          </p:nvCxnSpPr>
          <p:spPr>
            <a:xfrm>
              <a:off x="1980171" y="2630196"/>
              <a:ext cx="302176" cy="4569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14 Conector recto de flecha"/>
          <p:cNvCxnSpPr>
            <a:stCxn id="3" idx="3"/>
            <a:endCxn id="4" idx="1"/>
          </p:cNvCxnSpPr>
          <p:nvPr/>
        </p:nvCxnSpPr>
        <p:spPr>
          <a:xfrm flipV="1">
            <a:off x="3744637" y="2310363"/>
            <a:ext cx="293757" cy="591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7" idx="3"/>
            <a:endCxn id="8" idx="1"/>
          </p:cNvCxnSpPr>
          <p:nvPr/>
        </p:nvCxnSpPr>
        <p:spPr>
          <a:xfrm>
            <a:off x="7579193" y="2779911"/>
            <a:ext cx="161159" cy="1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4" idx="3"/>
            <a:endCxn id="7" idx="1"/>
          </p:cNvCxnSpPr>
          <p:nvPr/>
        </p:nvCxnSpPr>
        <p:spPr>
          <a:xfrm>
            <a:off x="5766586" y="2310363"/>
            <a:ext cx="205815" cy="469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280464" y="2829952"/>
            <a:ext cx="1993118" cy="1455985"/>
            <a:chOff x="280464" y="1554320"/>
            <a:chExt cx="1993118" cy="1455985"/>
          </a:xfrm>
        </p:grpSpPr>
        <p:sp>
          <p:nvSpPr>
            <p:cNvPr id="41" name="40 CuadroTexto"/>
            <p:cNvSpPr txBox="1"/>
            <p:nvPr/>
          </p:nvSpPr>
          <p:spPr>
            <a:xfrm>
              <a:off x="280464" y="1809976"/>
              <a:ext cx="1694293" cy="12003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AR" dirty="0" smtClean="0">
                  <a:solidFill>
                    <a:schemeClr val="bg1"/>
                  </a:solidFill>
                </a:rPr>
                <a:t>Inscripción </a:t>
              </a:r>
            </a:p>
            <a:p>
              <a:pPr>
                <a:lnSpc>
                  <a:spcPct val="150000"/>
                </a:lnSpc>
              </a:pPr>
              <a:r>
                <a:rPr lang="es-AR" dirty="0" smtClean="0">
                  <a:solidFill>
                    <a:srgbClr val="FFC000"/>
                  </a:solidFill>
                </a:rPr>
                <a:t>Indisponibilidad</a:t>
              </a:r>
              <a:endParaRPr lang="es-AR" dirty="0">
                <a:solidFill>
                  <a:srgbClr val="FFC000"/>
                </a:solidFill>
              </a:endParaRPr>
            </a:p>
            <a:p>
              <a:endParaRPr lang="es-AR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41 Conector recto de flecha"/>
            <p:cNvCxnSpPr>
              <a:stCxn id="41" idx="3"/>
              <a:endCxn id="3" idx="1"/>
            </p:cNvCxnSpPr>
            <p:nvPr/>
          </p:nvCxnSpPr>
          <p:spPr>
            <a:xfrm flipV="1">
              <a:off x="1974757" y="1554320"/>
              <a:ext cx="298825" cy="8558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89 Conector recto de flecha"/>
          <p:cNvCxnSpPr>
            <a:stCxn id="3" idx="3"/>
            <a:endCxn id="5" idx="1"/>
          </p:cNvCxnSpPr>
          <p:nvPr/>
        </p:nvCxnSpPr>
        <p:spPr>
          <a:xfrm>
            <a:off x="3744637" y="2901960"/>
            <a:ext cx="251299" cy="25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>
            <a:stCxn id="6" idx="3"/>
          </p:cNvCxnSpPr>
          <p:nvPr/>
        </p:nvCxnSpPr>
        <p:spPr>
          <a:xfrm flipV="1">
            <a:off x="5616116" y="2901959"/>
            <a:ext cx="356285" cy="1289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6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240088" y="3143250"/>
            <a:ext cx="61499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b="1" dirty="0">
                <a:solidFill>
                  <a:srgbClr val="FFFFFF"/>
                </a:solidFill>
                <a:latin typeface="Calibri" pitchFamily="34" charset="0"/>
              </a:rPr>
              <a:t>UBICACION </a:t>
            </a: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- </a:t>
            </a:r>
            <a:r>
              <a:rPr lang="es-ES" sz="2000" b="1" dirty="0" smtClean="0">
                <a:solidFill>
                  <a:srgbClr val="FFC000"/>
                </a:solidFill>
                <a:latin typeface="Calibri" pitchFamily="34" charset="0"/>
              </a:rPr>
              <a:t>SALTA CAPITAL</a:t>
            </a:r>
            <a:endParaRPr lang="es-ES" sz="20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32" y="-24"/>
            <a:ext cx="334963" cy="6848475"/>
          </a:xfrm>
          <a:prstGeom prst="rect">
            <a:avLst/>
          </a:prstGeom>
          <a:solidFill>
            <a:srgbClr val="000000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000" b="1" dirty="0" smtClean="0">
                <a:solidFill>
                  <a:srgbClr val="FFFFFF"/>
                </a:solidFill>
                <a:latin typeface="Calibri" pitchFamily="34" charset="0"/>
              </a:rPr>
              <a:t>                              </a:t>
            </a:r>
            <a:r>
              <a:rPr lang="es-ES" sz="900" b="1" dirty="0" smtClean="0">
                <a:solidFill>
                  <a:srgbClr val="FFFFFF"/>
                </a:solidFill>
                <a:latin typeface="Calibri" pitchFamily="34" charset="0"/>
              </a:rPr>
              <a:t>TECHO                    </a:t>
            </a:r>
            <a:r>
              <a:rPr lang="es-ES" sz="900" b="1" dirty="0" smtClean="0">
                <a:solidFill>
                  <a:srgbClr val="999999"/>
                </a:solidFill>
                <a:latin typeface="Calibri" pitchFamily="34" charset="0"/>
              </a:rPr>
              <a:t> /                   SALTA              </a:t>
            </a:r>
            <a:r>
              <a:rPr lang="es-ES" sz="900" b="1" dirty="0">
                <a:solidFill>
                  <a:srgbClr val="999999"/>
                </a:solidFill>
                <a:latin typeface="Calibri" pitchFamily="34" charset="0"/>
              </a:rPr>
              <a:t>/             </a:t>
            </a:r>
            <a:r>
              <a:rPr lang="es-ES" sz="900" b="1" dirty="0" smtClean="0">
                <a:solidFill>
                  <a:srgbClr val="999999"/>
                </a:solidFill>
                <a:latin typeface="Calibri" pitchFamily="34" charset="0"/>
              </a:rPr>
              <a:t>           TECHO                        </a:t>
            </a:r>
            <a:r>
              <a:rPr lang="es-ES" sz="900" b="1" dirty="0">
                <a:solidFill>
                  <a:srgbClr val="999999"/>
                </a:solidFill>
                <a:latin typeface="Calibri" pitchFamily="34" charset="0"/>
              </a:rPr>
              <a:t>/                  ASENTAMIENTOS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28526" r="10917"/>
          <a:stretch/>
        </p:blipFill>
        <p:spPr bwMode="auto">
          <a:xfrm>
            <a:off x="-900607" y="0"/>
            <a:ext cx="8280920" cy="807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MAXIMILIANO\Dropbox\ADH Salta\Barrios\EQUIPO 1\Bicentenario\SAAAAA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17" y="3357562"/>
            <a:ext cx="3562863" cy="3071834"/>
          </a:xfrm>
          <a:prstGeom prst="rect">
            <a:avLst/>
          </a:prstGeom>
          <a:noFill/>
        </p:spPr>
      </p:pic>
      <p:sp>
        <p:nvSpPr>
          <p:cNvPr id="51" name="50 Forma libre"/>
          <p:cNvSpPr/>
          <p:nvPr/>
        </p:nvSpPr>
        <p:spPr>
          <a:xfrm>
            <a:off x="5295900" y="5505450"/>
            <a:ext cx="2597498" cy="908050"/>
          </a:xfrm>
          <a:custGeom>
            <a:avLst/>
            <a:gdLst>
              <a:gd name="connsiteX0" fmla="*/ 2546350 w 2597498"/>
              <a:gd name="connsiteY0" fmla="*/ 908050 h 908050"/>
              <a:gd name="connsiteX1" fmla="*/ 2533650 w 2597498"/>
              <a:gd name="connsiteY1" fmla="*/ 742950 h 908050"/>
              <a:gd name="connsiteX2" fmla="*/ 2571750 w 2597498"/>
              <a:gd name="connsiteY2" fmla="*/ 628650 h 908050"/>
              <a:gd name="connsiteX3" fmla="*/ 2597150 w 2597498"/>
              <a:gd name="connsiteY3" fmla="*/ 469900 h 908050"/>
              <a:gd name="connsiteX4" fmla="*/ 2584450 w 2597498"/>
              <a:gd name="connsiteY4" fmla="*/ 323850 h 908050"/>
              <a:gd name="connsiteX5" fmla="*/ 2559050 w 2597498"/>
              <a:gd name="connsiteY5" fmla="*/ 184150 h 908050"/>
              <a:gd name="connsiteX6" fmla="*/ 2489200 w 2597498"/>
              <a:gd name="connsiteY6" fmla="*/ 146050 h 908050"/>
              <a:gd name="connsiteX7" fmla="*/ 2419350 w 2597498"/>
              <a:gd name="connsiteY7" fmla="*/ 82550 h 908050"/>
              <a:gd name="connsiteX8" fmla="*/ 2343150 w 2597498"/>
              <a:gd name="connsiteY8" fmla="*/ 25400 h 908050"/>
              <a:gd name="connsiteX9" fmla="*/ 2120900 w 2597498"/>
              <a:gd name="connsiteY9" fmla="*/ 0 h 908050"/>
              <a:gd name="connsiteX10" fmla="*/ 1987550 w 2597498"/>
              <a:gd name="connsiteY10" fmla="*/ 38100 h 908050"/>
              <a:gd name="connsiteX11" fmla="*/ 1968500 w 2597498"/>
              <a:gd name="connsiteY11" fmla="*/ 57150 h 908050"/>
              <a:gd name="connsiteX12" fmla="*/ 1854200 w 2597498"/>
              <a:gd name="connsiteY12" fmla="*/ 107950 h 908050"/>
              <a:gd name="connsiteX13" fmla="*/ 1828800 w 2597498"/>
              <a:gd name="connsiteY13" fmla="*/ 114300 h 908050"/>
              <a:gd name="connsiteX14" fmla="*/ 1752600 w 2597498"/>
              <a:gd name="connsiteY14" fmla="*/ 184150 h 908050"/>
              <a:gd name="connsiteX15" fmla="*/ 1657350 w 2597498"/>
              <a:gd name="connsiteY15" fmla="*/ 171450 h 908050"/>
              <a:gd name="connsiteX16" fmla="*/ 1574800 w 2597498"/>
              <a:gd name="connsiteY16" fmla="*/ 215900 h 908050"/>
              <a:gd name="connsiteX17" fmla="*/ 1568450 w 2597498"/>
              <a:gd name="connsiteY17" fmla="*/ 234950 h 908050"/>
              <a:gd name="connsiteX18" fmla="*/ 1441450 w 2597498"/>
              <a:gd name="connsiteY18" fmla="*/ 254000 h 908050"/>
              <a:gd name="connsiteX19" fmla="*/ 1339850 w 2597498"/>
              <a:gd name="connsiteY19" fmla="*/ 228600 h 908050"/>
              <a:gd name="connsiteX20" fmla="*/ 1250950 w 2597498"/>
              <a:gd name="connsiteY20" fmla="*/ 368300 h 908050"/>
              <a:gd name="connsiteX21" fmla="*/ 1168400 w 2597498"/>
              <a:gd name="connsiteY21" fmla="*/ 412750 h 908050"/>
              <a:gd name="connsiteX22" fmla="*/ 996950 w 2597498"/>
              <a:gd name="connsiteY22" fmla="*/ 425450 h 908050"/>
              <a:gd name="connsiteX23" fmla="*/ 895350 w 2597498"/>
              <a:gd name="connsiteY23" fmla="*/ 444500 h 908050"/>
              <a:gd name="connsiteX24" fmla="*/ 793750 w 2597498"/>
              <a:gd name="connsiteY24" fmla="*/ 488950 h 908050"/>
              <a:gd name="connsiteX25" fmla="*/ 742950 w 2597498"/>
              <a:gd name="connsiteY25" fmla="*/ 514350 h 908050"/>
              <a:gd name="connsiteX26" fmla="*/ 673100 w 2597498"/>
              <a:gd name="connsiteY26" fmla="*/ 514350 h 908050"/>
              <a:gd name="connsiteX27" fmla="*/ 355600 w 2597498"/>
              <a:gd name="connsiteY27" fmla="*/ 609600 h 908050"/>
              <a:gd name="connsiteX28" fmla="*/ 190500 w 2597498"/>
              <a:gd name="connsiteY28" fmla="*/ 603250 h 908050"/>
              <a:gd name="connsiteX29" fmla="*/ 0 w 2597498"/>
              <a:gd name="connsiteY29" fmla="*/ 577850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97498" h="908050">
                <a:moveTo>
                  <a:pt x="2546350" y="908050"/>
                </a:moveTo>
                <a:lnTo>
                  <a:pt x="2533650" y="742950"/>
                </a:lnTo>
                <a:cubicBezTo>
                  <a:pt x="2572454" y="633004"/>
                  <a:pt x="2571750" y="673159"/>
                  <a:pt x="2571750" y="628650"/>
                </a:cubicBezTo>
                <a:cubicBezTo>
                  <a:pt x="2597498" y="474162"/>
                  <a:pt x="2597150" y="527751"/>
                  <a:pt x="2597150" y="469900"/>
                </a:cubicBezTo>
                <a:lnTo>
                  <a:pt x="2584450" y="323850"/>
                </a:lnTo>
                <a:cubicBezTo>
                  <a:pt x="2564698" y="192169"/>
                  <a:pt x="2584544" y="235138"/>
                  <a:pt x="2559050" y="184150"/>
                </a:cubicBezTo>
                <a:cubicBezTo>
                  <a:pt x="2513466" y="138566"/>
                  <a:pt x="2538911" y="146050"/>
                  <a:pt x="2489200" y="146050"/>
                </a:cubicBezTo>
                <a:lnTo>
                  <a:pt x="2419350" y="82550"/>
                </a:lnTo>
                <a:cubicBezTo>
                  <a:pt x="2352703" y="22568"/>
                  <a:pt x="2384327" y="25400"/>
                  <a:pt x="2343150" y="25400"/>
                </a:cubicBezTo>
                <a:cubicBezTo>
                  <a:pt x="2269095" y="16688"/>
                  <a:pt x="2195466" y="0"/>
                  <a:pt x="2120900" y="0"/>
                </a:cubicBezTo>
                <a:cubicBezTo>
                  <a:pt x="2076450" y="12700"/>
                  <a:pt x="2031406" y="23481"/>
                  <a:pt x="1987550" y="38100"/>
                </a:cubicBezTo>
                <a:cubicBezTo>
                  <a:pt x="1966739" y="45037"/>
                  <a:pt x="1968500" y="45092"/>
                  <a:pt x="1968500" y="57150"/>
                </a:cubicBezTo>
                <a:lnTo>
                  <a:pt x="1854200" y="107950"/>
                </a:lnTo>
                <a:cubicBezTo>
                  <a:pt x="1837822" y="114969"/>
                  <a:pt x="1840364" y="114300"/>
                  <a:pt x="1828800" y="114300"/>
                </a:cubicBezTo>
                <a:lnTo>
                  <a:pt x="1752600" y="184150"/>
                </a:lnTo>
                <a:cubicBezTo>
                  <a:pt x="1665866" y="170806"/>
                  <a:pt x="1697890" y="171450"/>
                  <a:pt x="1657350" y="171450"/>
                </a:cubicBezTo>
                <a:cubicBezTo>
                  <a:pt x="1629833" y="186267"/>
                  <a:pt x="1600231" y="197735"/>
                  <a:pt x="1574800" y="215900"/>
                </a:cubicBezTo>
                <a:cubicBezTo>
                  <a:pt x="1569353" y="219791"/>
                  <a:pt x="1568450" y="234950"/>
                  <a:pt x="1568450" y="234950"/>
                </a:cubicBezTo>
                <a:lnTo>
                  <a:pt x="1441450" y="254000"/>
                </a:lnTo>
                <a:cubicBezTo>
                  <a:pt x="1341806" y="214142"/>
                  <a:pt x="1361493" y="185314"/>
                  <a:pt x="1339850" y="228600"/>
                </a:cubicBezTo>
                <a:cubicBezTo>
                  <a:pt x="1249776" y="363711"/>
                  <a:pt x="1250950" y="308528"/>
                  <a:pt x="1250950" y="368300"/>
                </a:cubicBezTo>
                <a:cubicBezTo>
                  <a:pt x="1172922" y="413817"/>
                  <a:pt x="1204156" y="412750"/>
                  <a:pt x="1168400" y="412750"/>
                </a:cubicBezTo>
                <a:lnTo>
                  <a:pt x="996950" y="425450"/>
                </a:lnTo>
                <a:lnTo>
                  <a:pt x="895350" y="444500"/>
                </a:lnTo>
                <a:lnTo>
                  <a:pt x="793750" y="488950"/>
                </a:lnTo>
                <a:lnTo>
                  <a:pt x="742950" y="514350"/>
                </a:lnTo>
                <a:lnTo>
                  <a:pt x="673100" y="514350"/>
                </a:lnTo>
                <a:lnTo>
                  <a:pt x="355600" y="609600"/>
                </a:lnTo>
                <a:cubicBezTo>
                  <a:pt x="300570" y="607399"/>
                  <a:pt x="245574" y="603250"/>
                  <a:pt x="190500" y="603250"/>
                </a:cubicBezTo>
                <a:lnTo>
                  <a:pt x="0" y="57785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51 Forma libre"/>
          <p:cNvSpPr/>
          <p:nvPr/>
        </p:nvSpPr>
        <p:spPr>
          <a:xfrm>
            <a:off x="5791200" y="3352800"/>
            <a:ext cx="3073400" cy="361950"/>
          </a:xfrm>
          <a:custGeom>
            <a:avLst/>
            <a:gdLst>
              <a:gd name="connsiteX0" fmla="*/ 0 w 3073400"/>
              <a:gd name="connsiteY0" fmla="*/ 0 h 361950"/>
              <a:gd name="connsiteX1" fmla="*/ 146050 w 3073400"/>
              <a:gd name="connsiteY1" fmla="*/ 76200 h 361950"/>
              <a:gd name="connsiteX2" fmla="*/ 304800 w 3073400"/>
              <a:gd name="connsiteY2" fmla="*/ 177800 h 361950"/>
              <a:gd name="connsiteX3" fmla="*/ 381000 w 3073400"/>
              <a:gd name="connsiteY3" fmla="*/ 342900 h 361950"/>
              <a:gd name="connsiteX4" fmla="*/ 565150 w 3073400"/>
              <a:gd name="connsiteY4" fmla="*/ 304800 h 361950"/>
              <a:gd name="connsiteX5" fmla="*/ 698500 w 3073400"/>
              <a:gd name="connsiteY5" fmla="*/ 330200 h 361950"/>
              <a:gd name="connsiteX6" fmla="*/ 838200 w 3073400"/>
              <a:gd name="connsiteY6" fmla="*/ 361950 h 361950"/>
              <a:gd name="connsiteX7" fmla="*/ 927100 w 3073400"/>
              <a:gd name="connsiteY7" fmla="*/ 355600 h 361950"/>
              <a:gd name="connsiteX8" fmla="*/ 1098550 w 3073400"/>
              <a:gd name="connsiteY8" fmla="*/ 323850 h 361950"/>
              <a:gd name="connsiteX9" fmla="*/ 1193800 w 3073400"/>
              <a:gd name="connsiteY9" fmla="*/ 298450 h 361950"/>
              <a:gd name="connsiteX10" fmla="*/ 1276350 w 3073400"/>
              <a:gd name="connsiteY10" fmla="*/ 279400 h 361950"/>
              <a:gd name="connsiteX11" fmla="*/ 1422400 w 3073400"/>
              <a:gd name="connsiteY11" fmla="*/ 285750 h 361950"/>
              <a:gd name="connsiteX12" fmla="*/ 1524000 w 3073400"/>
              <a:gd name="connsiteY12" fmla="*/ 298450 h 361950"/>
              <a:gd name="connsiteX13" fmla="*/ 1543050 w 3073400"/>
              <a:gd name="connsiteY13" fmla="*/ 304800 h 361950"/>
              <a:gd name="connsiteX14" fmla="*/ 1619250 w 3073400"/>
              <a:gd name="connsiteY14" fmla="*/ 292100 h 361950"/>
              <a:gd name="connsiteX15" fmla="*/ 1695450 w 3073400"/>
              <a:gd name="connsiteY15" fmla="*/ 317500 h 361950"/>
              <a:gd name="connsiteX16" fmla="*/ 1936750 w 3073400"/>
              <a:gd name="connsiteY16" fmla="*/ 292100 h 361950"/>
              <a:gd name="connsiteX17" fmla="*/ 2032000 w 3073400"/>
              <a:gd name="connsiteY17" fmla="*/ 304800 h 361950"/>
              <a:gd name="connsiteX18" fmla="*/ 2165350 w 3073400"/>
              <a:gd name="connsiteY18" fmla="*/ 260350 h 361950"/>
              <a:gd name="connsiteX19" fmla="*/ 2457450 w 3073400"/>
              <a:gd name="connsiteY19" fmla="*/ 165100 h 361950"/>
              <a:gd name="connsiteX20" fmla="*/ 2628900 w 3073400"/>
              <a:gd name="connsiteY20" fmla="*/ 152400 h 361950"/>
              <a:gd name="connsiteX21" fmla="*/ 2724150 w 3073400"/>
              <a:gd name="connsiteY21" fmla="*/ 165100 h 361950"/>
              <a:gd name="connsiteX22" fmla="*/ 2857500 w 3073400"/>
              <a:gd name="connsiteY22" fmla="*/ 127000 h 361950"/>
              <a:gd name="connsiteX23" fmla="*/ 2946400 w 3073400"/>
              <a:gd name="connsiteY23" fmla="*/ 63500 h 361950"/>
              <a:gd name="connsiteX24" fmla="*/ 3073400 w 3073400"/>
              <a:gd name="connsiteY24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3400" h="361950">
                <a:moveTo>
                  <a:pt x="0" y="0"/>
                </a:moveTo>
                <a:lnTo>
                  <a:pt x="146050" y="76200"/>
                </a:lnTo>
                <a:cubicBezTo>
                  <a:pt x="308494" y="167168"/>
                  <a:pt x="304800" y="104451"/>
                  <a:pt x="304800" y="177800"/>
                </a:cubicBezTo>
                <a:lnTo>
                  <a:pt x="381000" y="342900"/>
                </a:lnTo>
                <a:cubicBezTo>
                  <a:pt x="539339" y="301594"/>
                  <a:pt x="476737" y="304800"/>
                  <a:pt x="565150" y="304800"/>
                </a:cubicBezTo>
                <a:cubicBezTo>
                  <a:pt x="689943" y="331072"/>
                  <a:pt x="644702" y="330200"/>
                  <a:pt x="698500" y="330200"/>
                </a:cubicBezTo>
                <a:lnTo>
                  <a:pt x="838200" y="361950"/>
                </a:lnTo>
                <a:lnTo>
                  <a:pt x="927100" y="355600"/>
                </a:lnTo>
                <a:lnTo>
                  <a:pt x="1098550" y="323850"/>
                </a:lnTo>
                <a:lnTo>
                  <a:pt x="1193800" y="298450"/>
                </a:lnTo>
                <a:lnTo>
                  <a:pt x="1276350" y="279400"/>
                </a:lnTo>
                <a:lnTo>
                  <a:pt x="1422400" y="285750"/>
                </a:lnTo>
                <a:cubicBezTo>
                  <a:pt x="1456267" y="289983"/>
                  <a:pt x="1490287" y="293127"/>
                  <a:pt x="1524000" y="298450"/>
                </a:cubicBezTo>
                <a:cubicBezTo>
                  <a:pt x="1530612" y="299494"/>
                  <a:pt x="1543050" y="304800"/>
                  <a:pt x="1543050" y="304800"/>
                </a:cubicBezTo>
                <a:cubicBezTo>
                  <a:pt x="1610701" y="291270"/>
                  <a:pt x="1584964" y="292100"/>
                  <a:pt x="1619250" y="292100"/>
                </a:cubicBezTo>
                <a:cubicBezTo>
                  <a:pt x="1691089" y="318223"/>
                  <a:pt x="1664325" y="317500"/>
                  <a:pt x="1695450" y="317500"/>
                </a:cubicBezTo>
                <a:cubicBezTo>
                  <a:pt x="1775859" y="308807"/>
                  <a:pt x="1855872" y="292100"/>
                  <a:pt x="1936750" y="292100"/>
                </a:cubicBezTo>
                <a:lnTo>
                  <a:pt x="2032000" y="304800"/>
                </a:lnTo>
                <a:cubicBezTo>
                  <a:pt x="2167385" y="266119"/>
                  <a:pt x="2165350" y="312929"/>
                  <a:pt x="2165350" y="260350"/>
                </a:cubicBezTo>
                <a:cubicBezTo>
                  <a:pt x="2262507" y="227964"/>
                  <a:pt x="2355037" y="165100"/>
                  <a:pt x="2457450" y="165100"/>
                </a:cubicBezTo>
                <a:cubicBezTo>
                  <a:pt x="2620899" y="145486"/>
                  <a:pt x="2568530" y="122215"/>
                  <a:pt x="2628900" y="152400"/>
                </a:cubicBezTo>
                <a:lnTo>
                  <a:pt x="2724150" y="165100"/>
                </a:lnTo>
                <a:cubicBezTo>
                  <a:pt x="2863786" y="145152"/>
                  <a:pt x="2857500" y="190951"/>
                  <a:pt x="2857500" y="127000"/>
                </a:cubicBezTo>
                <a:lnTo>
                  <a:pt x="2946400" y="63500"/>
                </a:lnTo>
                <a:lnTo>
                  <a:pt x="3073400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" name="52 Forma libre"/>
          <p:cNvSpPr/>
          <p:nvPr/>
        </p:nvSpPr>
        <p:spPr>
          <a:xfrm>
            <a:off x="5289550" y="3721100"/>
            <a:ext cx="1377950" cy="2044700"/>
          </a:xfrm>
          <a:custGeom>
            <a:avLst/>
            <a:gdLst>
              <a:gd name="connsiteX0" fmla="*/ 895350 w 1377950"/>
              <a:gd name="connsiteY0" fmla="*/ 0 h 2044700"/>
              <a:gd name="connsiteX1" fmla="*/ 895350 w 1377950"/>
              <a:gd name="connsiteY1" fmla="*/ 101600 h 2044700"/>
              <a:gd name="connsiteX2" fmla="*/ 895350 w 1377950"/>
              <a:gd name="connsiteY2" fmla="*/ 196850 h 2044700"/>
              <a:gd name="connsiteX3" fmla="*/ 920750 w 1377950"/>
              <a:gd name="connsiteY3" fmla="*/ 330200 h 2044700"/>
              <a:gd name="connsiteX4" fmla="*/ 933450 w 1377950"/>
              <a:gd name="connsiteY4" fmla="*/ 501650 h 2044700"/>
              <a:gd name="connsiteX5" fmla="*/ 927100 w 1377950"/>
              <a:gd name="connsiteY5" fmla="*/ 622300 h 2044700"/>
              <a:gd name="connsiteX6" fmla="*/ 901700 w 1377950"/>
              <a:gd name="connsiteY6" fmla="*/ 704850 h 2044700"/>
              <a:gd name="connsiteX7" fmla="*/ 939800 w 1377950"/>
              <a:gd name="connsiteY7" fmla="*/ 844550 h 2044700"/>
              <a:gd name="connsiteX8" fmla="*/ 971550 w 1377950"/>
              <a:gd name="connsiteY8" fmla="*/ 958850 h 2044700"/>
              <a:gd name="connsiteX9" fmla="*/ 1022350 w 1377950"/>
              <a:gd name="connsiteY9" fmla="*/ 996950 h 2044700"/>
              <a:gd name="connsiteX10" fmla="*/ 1123950 w 1377950"/>
              <a:gd name="connsiteY10" fmla="*/ 1022350 h 2044700"/>
              <a:gd name="connsiteX11" fmla="*/ 1136650 w 1377950"/>
              <a:gd name="connsiteY11" fmla="*/ 1098550 h 2044700"/>
              <a:gd name="connsiteX12" fmla="*/ 1193800 w 1377950"/>
              <a:gd name="connsiteY12" fmla="*/ 1155700 h 2044700"/>
              <a:gd name="connsiteX13" fmla="*/ 1295400 w 1377950"/>
              <a:gd name="connsiteY13" fmla="*/ 1193800 h 2044700"/>
              <a:gd name="connsiteX14" fmla="*/ 1371600 w 1377950"/>
              <a:gd name="connsiteY14" fmla="*/ 1231900 h 2044700"/>
              <a:gd name="connsiteX15" fmla="*/ 1377950 w 1377950"/>
              <a:gd name="connsiteY15" fmla="*/ 1231900 h 2044700"/>
              <a:gd name="connsiteX16" fmla="*/ 1377950 w 1377950"/>
              <a:gd name="connsiteY16" fmla="*/ 1231900 h 2044700"/>
              <a:gd name="connsiteX17" fmla="*/ 1365250 w 1377950"/>
              <a:gd name="connsiteY17" fmla="*/ 1447800 h 2044700"/>
              <a:gd name="connsiteX18" fmla="*/ 1257300 w 1377950"/>
              <a:gd name="connsiteY18" fmla="*/ 1485900 h 2044700"/>
              <a:gd name="connsiteX19" fmla="*/ 1149350 w 1377950"/>
              <a:gd name="connsiteY19" fmla="*/ 1530350 h 2044700"/>
              <a:gd name="connsiteX20" fmla="*/ 1028700 w 1377950"/>
              <a:gd name="connsiteY20" fmla="*/ 1587500 h 2044700"/>
              <a:gd name="connsiteX21" fmla="*/ 927100 w 1377950"/>
              <a:gd name="connsiteY21" fmla="*/ 1651000 h 2044700"/>
              <a:gd name="connsiteX22" fmla="*/ 850900 w 1377950"/>
              <a:gd name="connsiteY22" fmla="*/ 1682750 h 2044700"/>
              <a:gd name="connsiteX23" fmla="*/ 831850 w 1377950"/>
              <a:gd name="connsiteY23" fmla="*/ 1695450 h 2044700"/>
              <a:gd name="connsiteX24" fmla="*/ 787400 w 1377950"/>
              <a:gd name="connsiteY24" fmla="*/ 1727200 h 2044700"/>
              <a:gd name="connsiteX25" fmla="*/ 698500 w 1377950"/>
              <a:gd name="connsiteY25" fmla="*/ 1746250 h 2044700"/>
              <a:gd name="connsiteX26" fmla="*/ 596900 w 1377950"/>
              <a:gd name="connsiteY26" fmla="*/ 1778000 h 2044700"/>
              <a:gd name="connsiteX27" fmla="*/ 488950 w 1377950"/>
              <a:gd name="connsiteY27" fmla="*/ 1885950 h 2044700"/>
              <a:gd name="connsiteX28" fmla="*/ 482600 w 1377950"/>
              <a:gd name="connsiteY28" fmla="*/ 1924050 h 2044700"/>
              <a:gd name="connsiteX29" fmla="*/ 406400 w 1377950"/>
              <a:gd name="connsiteY29" fmla="*/ 1974850 h 2044700"/>
              <a:gd name="connsiteX30" fmla="*/ 304800 w 1377950"/>
              <a:gd name="connsiteY30" fmla="*/ 2000250 h 2044700"/>
              <a:gd name="connsiteX31" fmla="*/ 177800 w 1377950"/>
              <a:gd name="connsiteY31" fmla="*/ 1993900 h 2044700"/>
              <a:gd name="connsiteX32" fmla="*/ 120650 w 1377950"/>
              <a:gd name="connsiteY32" fmla="*/ 2038350 h 2044700"/>
              <a:gd name="connsiteX33" fmla="*/ 63500 w 1377950"/>
              <a:gd name="connsiteY33" fmla="*/ 2044700 h 2044700"/>
              <a:gd name="connsiteX34" fmla="*/ 0 w 1377950"/>
              <a:gd name="connsiteY34" fmla="*/ 20447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77950" h="2044700">
                <a:moveTo>
                  <a:pt x="895350" y="0"/>
                </a:moveTo>
                <a:lnTo>
                  <a:pt x="895350" y="101600"/>
                </a:lnTo>
                <a:lnTo>
                  <a:pt x="895350" y="196850"/>
                </a:lnTo>
                <a:cubicBezTo>
                  <a:pt x="921622" y="321643"/>
                  <a:pt x="920750" y="276402"/>
                  <a:pt x="920750" y="330200"/>
                </a:cubicBezTo>
                <a:cubicBezTo>
                  <a:pt x="940143" y="498274"/>
                  <a:pt x="978973" y="456127"/>
                  <a:pt x="933450" y="501650"/>
                </a:cubicBezTo>
                <a:lnTo>
                  <a:pt x="927100" y="622300"/>
                </a:lnTo>
                <a:cubicBezTo>
                  <a:pt x="900253" y="696128"/>
                  <a:pt x="901700" y="667375"/>
                  <a:pt x="901700" y="704850"/>
                </a:cubicBezTo>
                <a:lnTo>
                  <a:pt x="939800" y="844550"/>
                </a:lnTo>
                <a:cubicBezTo>
                  <a:pt x="966348" y="950742"/>
                  <a:pt x="949588" y="914926"/>
                  <a:pt x="971550" y="958850"/>
                </a:cubicBezTo>
                <a:cubicBezTo>
                  <a:pt x="1017607" y="998328"/>
                  <a:pt x="996485" y="996950"/>
                  <a:pt x="1022350" y="996950"/>
                </a:cubicBezTo>
                <a:cubicBezTo>
                  <a:pt x="1115878" y="1016992"/>
                  <a:pt x="1084143" y="1002447"/>
                  <a:pt x="1123950" y="1022350"/>
                </a:cubicBezTo>
                <a:lnTo>
                  <a:pt x="1136650" y="1098550"/>
                </a:lnTo>
                <a:lnTo>
                  <a:pt x="1193800" y="1155700"/>
                </a:lnTo>
                <a:lnTo>
                  <a:pt x="1295400" y="1193800"/>
                </a:lnTo>
                <a:cubicBezTo>
                  <a:pt x="1323129" y="1209205"/>
                  <a:pt x="1342710" y="1224677"/>
                  <a:pt x="1371600" y="1231900"/>
                </a:cubicBezTo>
                <a:cubicBezTo>
                  <a:pt x="1373653" y="1232413"/>
                  <a:pt x="1375833" y="1231900"/>
                  <a:pt x="1377950" y="1231900"/>
                </a:cubicBezTo>
                <a:lnTo>
                  <a:pt x="1377950" y="1231900"/>
                </a:lnTo>
                <a:lnTo>
                  <a:pt x="1365250" y="1447800"/>
                </a:lnTo>
                <a:lnTo>
                  <a:pt x="1257300" y="1485900"/>
                </a:lnTo>
                <a:cubicBezTo>
                  <a:pt x="1153761" y="1531198"/>
                  <a:pt x="1192666" y="1530350"/>
                  <a:pt x="1149350" y="1530350"/>
                </a:cubicBezTo>
                <a:lnTo>
                  <a:pt x="1028700" y="1587500"/>
                </a:lnTo>
                <a:cubicBezTo>
                  <a:pt x="930883" y="1646190"/>
                  <a:pt x="959632" y="1618468"/>
                  <a:pt x="927100" y="1651000"/>
                </a:cubicBezTo>
                <a:cubicBezTo>
                  <a:pt x="901700" y="1661583"/>
                  <a:pt x="875835" y="1671114"/>
                  <a:pt x="850900" y="1682750"/>
                </a:cubicBezTo>
                <a:cubicBezTo>
                  <a:pt x="843984" y="1685977"/>
                  <a:pt x="831850" y="1695450"/>
                  <a:pt x="831850" y="1695450"/>
                </a:cubicBezTo>
                <a:cubicBezTo>
                  <a:pt x="794966" y="1717580"/>
                  <a:pt x="808827" y="1705773"/>
                  <a:pt x="787400" y="1727200"/>
                </a:cubicBezTo>
                <a:lnTo>
                  <a:pt x="698500" y="1746250"/>
                </a:lnTo>
                <a:lnTo>
                  <a:pt x="596900" y="1778000"/>
                </a:lnTo>
                <a:lnTo>
                  <a:pt x="488950" y="1885950"/>
                </a:lnTo>
                <a:cubicBezTo>
                  <a:pt x="482185" y="1919776"/>
                  <a:pt x="482600" y="1906907"/>
                  <a:pt x="482600" y="1924050"/>
                </a:cubicBezTo>
                <a:cubicBezTo>
                  <a:pt x="415223" y="1971214"/>
                  <a:pt x="442210" y="1956945"/>
                  <a:pt x="406400" y="1974850"/>
                </a:cubicBezTo>
                <a:cubicBezTo>
                  <a:pt x="317781" y="2002117"/>
                  <a:pt x="352640" y="2000250"/>
                  <a:pt x="304800" y="2000250"/>
                </a:cubicBezTo>
                <a:lnTo>
                  <a:pt x="177800" y="1993900"/>
                </a:lnTo>
                <a:lnTo>
                  <a:pt x="120650" y="2038350"/>
                </a:lnTo>
                <a:lnTo>
                  <a:pt x="63500" y="2044700"/>
                </a:lnTo>
                <a:lnTo>
                  <a:pt x="0" y="2044700"/>
                </a:ln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2571736" y="5000636"/>
            <a:ext cx="4429125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000" b="1" dirty="0" smtClean="0">
                <a:solidFill>
                  <a:srgbClr val="000000"/>
                </a:solidFill>
                <a:latin typeface="Calibri" pitchFamily="34" charset="0"/>
              </a:rPr>
              <a:t>SALTA CAPITAL</a:t>
            </a:r>
            <a:endParaRPr lang="es-E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6286512" y="3357562"/>
            <a:ext cx="1928826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000" b="1" dirty="0" smtClean="0">
                <a:solidFill>
                  <a:srgbClr val="000000"/>
                </a:solidFill>
                <a:latin typeface="Calibri" pitchFamily="34" charset="0"/>
              </a:rPr>
              <a:t>DEPARTAMENTO LA CALDERA</a:t>
            </a:r>
            <a:endParaRPr lang="es-E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6715140" y="4143380"/>
            <a:ext cx="1928826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000" b="1" dirty="0" smtClean="0">
                <a:solidFill>
                  <a:srgbClr val="000000"/>
                </a:solidFill>
                <a:latin typeface="Calibri" pitchFamily="34" charset="0"/>
              </a:rPr>
              <a:t>MUNICIPALIDAD DE SALTA</a:t>
            </a:r>
            <a:endParaRPr lang="es-E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6072198" y="6000768"/>
            <a:ext cx="1928826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000" b="1" dirty="0" smtClean="0">
                <a:solidFill>
                  <a:srgbClr val="000000"/>
                </a:solidFill>
                <a:latin typeface="Calibri" pitchFamily="34" charset="0"/>
              </a:rPr>
              <a:t>DEPARTAMENTO CERRILLOS</a:t>
            </a:r>
            <a:endParaRPr lang="es-E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8" name="Picture 2" descr="C:\Users\MAXIMILIANO\Downloads\ARGENTINAAA-0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14" y="357166"/>
            <a:ext cx="4500562" cy="7121767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6" name="45 Forma libre"/>
          <p:cNvSpPr/>
          <p:nvPr/>
        </p:nvSpPr>
        <p:spPr>
          <a:xfrm>
            <a:off x="428596" y="739764"/>
            <a:ext cx="1504950" cy="1117600"/>
          </a:xfrm>
          <a:custGeom>
            <a:avLst/>
            <a:gdLst>
              <a:gd name="connsiteX0" fmla="*/ 0 w 1504950"/>
              <a:gd name="connsiteY0" fmla="*/ 768350 h 1117600"/>
              <a:gd name="connsiteX1" fmla="*/ 50800 w 1504950"/>
              <a:gd name="connsiteY1" fmla="*/ 869950 h 1117600"/>
              <a:gd name="connsiteX2" fmla="*/ 508000 w 1504950"/>
              <a:gd name="connsiteY2" fmla="*/ 869950 h 1117600"/>
              <a:gd name="connsiteX3" fmla="*/ 476250 w 1504950"/>
              <a:gd name="connsiteY3" fmla="*/ 946150 h 1117600"/>
              <a:gd name="connsiteX4" fmla="*/ 463550 w 1504950"/>
              <a:gd name="connsiteY4" fmla="*/ 1003300 h 1117600"/>
              <a:gd name="connsiteX5" fmla="*/ 501650 w 1504950"/>
              <a:gd name="connsiteY5" fmla="*/ 1117600 h 1117600"/>
              <a:gd name="connsiteX6" fmla="*/ 596900 w 1504950"/>
              <a:gd name="connsiteY6" fmla="*/ 1085850 h 1117600"/>
              <a:gd name="connsiteX7" fmla="*/ 660400 w 1504950"/>
              <a:gd name="connsiteY7" fmla="*/ 1098550 h 1117600"/>
              <a:gd name="connsiteX8" fmla="*/ 711200 w 1504950"/>
              <a:gd name="connsiteY8" fmla="*/ 1060450 h 1117600"/>
              <a:gd name="connsiteX9" fmla="*/ 781050 w 1504950"/>
              <a:gd name="connsiteY9" fmla="*/ 1060450 h 1117600"/>
              <a:gd name="connsiteX10" fmla="*/ 850900 w 1504950"/>
              <a:gd name="connsiteY10" fmla="*/ 1073150 h 1117600"/>
              <a:gd name="connsiteX11" fmla="*/ 977900 w 1504950"/>
              <a:gd name="connsiteY11" fmla="*/ 1073150 h 1117600"/>
              <a:gd name="connsiteX12" fmla="*/ 1047750 w 1504950"/>
              <a:gd name="connsiteY12" fmla="*/ 946150 h 1117600"/>
              <a:gd name="connsiteX13" fmla="*/ 1225550 w 1504950"/>
              <a:gd name="connsiteY13" fmla="*/ 946150 h 1117600"/>
              <a:gd name="connsiteX14" fmla="*/ 1504950 w 1504950"/>
              <a:gd name="connsiteY14" fmla="*/ 596900 h 1117600"/>
              <a:gd name="connsiteX15" fmla="*/ 1504950 w 1504950"/>
              <a:gd name="connsiteY15" fmla="*/ 120650 h 1117600"/>
              <a:gd name="connsiteX16" fmla="*/ 1390650 w 1504950"/>
              <a:gd name="connsiteY16" fmla="*/ 12700 h 1117600"/>
              <a:gd name="connsiteX17" fmla="*/ 1123950 w 1504950"/>
              <a:gd name="connsiteY17" fmla="*/ 0 h 1117600"/>
              <a:gd name="connsiteX18" fmla="*/ 1016000 w 1504950"/>
              <a:gd name="connsiteY18" fmla="*/ 215900 h 1117600"/>
              <a:gd name="connsiteX19" fmla="*/ 927100 w 1504950"/>
              <a:gd name="connsiteY19" fmla="*/ 63500 h 1117600"/>
              <a:gd name="connsiteX20" fmla="*/ 825500 w 1504950"/>
              <a:gd name="connsiteY20" fmla="*/ 44450 h 1117600"/>
              <a:gd name="connsiteX21" fmla="*/ 768350 w 1504950"/>
              <a:gd name="connsiteY21" fmla="*/ 107950 h 1117600"/>
              <a:gd name="connsiteX22" fmla="*/ 793750 w 1504950"/>
              <a:gd name="connsiteY22" fmla="*/ 228600 h 1117600"/>
              <a:gd name="connsiteX23" fmla="*/ 838200 w 1504950"/>
              <a:gd name="connsiteY23" fmla="*/ 266700 h 1117600"/>
              <a:gd name="connsiteX24" fmla="*/ 844550 w 1504950"/>
              <a:gd name="connsiteY24" fmla="*/ 330200 h 1117600"/>
              <a:gd name="connsiteX25" fmla="*/ 857250 w 1504950"/>
              <a:gd name="connsiteY25" fmla="*/ 368300 h 1117600"/>
              <a:gd name="connsiteX26" fmla="*/ 908050 w 1504950"/>
              <a:gd name="connsiteY26" fmla="*/ 387350 h 1117600"/>
              <a:gd name="connsiteX27" fmla="*/ 946150 w 1504950"/>
              <a:gd name="connsiteY27" fmla="*/ 400050 h 1117600"/>
              <a:gd name="connsiteX28" fmla="*/ 990600 w 1504950"/>
              <a:gd name="connsiteY28" fmla="*/ 425450 h 1117600"/>
              <a:gd name="connsiteX29" fmla="*/ 1041400 w 1504950"/>
              <a:gd name="connsiteY29" fmla="*/ 374650 h 1117600"/>
              <a:gd name="connsiteX30" fmla="*/ 1047750 w 1504950"/>
              <a:gd name="connsiteY30" fmla="*/ 438150 h 1117600"/>
              <a:gd name="connsiteX31" fmla="*/ 1035050 w 1504950"/>
              <a:gd name="connsiteY31" fmla="*/ 590550 h 1117600"/>
              <a:gd name="connsiteX32" fmla="*/ 977900 w 1504950"/>
              <a:gd name="connsiteY32" fmla="*/ 647700 h 1117600"/>
              <a:gd name="connsiteX33" fmla="*/ 901700 w 1504950"/>
              <a:gd name="connsiteY33" fmla="*/ 647700 h 1117600"/>
              <a:gd name="connsiteX34" fmla="*/ 857250 w 1504950"/>
              <a:gd name="connsiteY34" fmla="*/ 660400 h 1117600"/>
              <a:gd name="connsiteX35" fmla="*/ 781050 w 1504950"/>
              <a:gd name="connsiteY35" fmla="*/ 654050 h 1117600"/>
              <a:gd name="connsiteX36" fmla="*/ 730250 w 1504950"/>
              <a:gd name="connsiteY36" fmla="*/ 635000 h 1117600"/>
              <a:gd name="connsiteX37" fmla="*/ 704850 w 1504950"/>
              <a:gd name="connsiteY37" fmla="*/ 609600 h 1117600"/>
              <a:gd name="connsiteX38" fmla="*/ 660400 w 1504950"/>
              <a:gd name="connsiteY38" fmla="*/ 546100 h 1117600"/>
              <a:gd name="connsiteX39" fmla="*/ 615950 w 1504950"/>
              <a:gd name="connsiteY39" fmla="*/ 488950 h 1117600"/>
              <a:gd name="connsiteX40" fmla="*/ 603250 w 1504950"/>
              <a:gd name="connsiteY40" fmla="*/ 425450 h 1117600"/>
              <a:gd name="connsiteX41" fmla="*/ 539750 w 1504950"/>
              <a:gd name="connsiteY41" fmla="*/ 387350 h 1117600"/>
              <a:gd name="connsiteX42" fmla="*/ 501650 w 1504950"/>
              <a:gd name="connsiteY42" fmla="*/ 457200 h 1117600"/>
              <a:gd name="connsiteX43" fmla="*/ 508000 w 1504950"/>
              <a:gd name="connsiteY43" fmla="*/ 527050 h 1117600"/>
              <a:gd name="connsiteX44" fmla="*/ 482600 w 1504950"/>
              <a:gd name="connsiteY44" fmla="*/ 584200 h 1117600"/>
              <a:gd name="connsiteX45" fmla="*/ 425450 w 1504950"/>
              <a:gd name="connsiteY45" fmla="*/ 584200 h 1117600"/>
              <a:gd name="connsiteX46" fmla="*/ 393700 w 1504950"/>
              <a:gd name="connsiteY46" fmla="*/ 539750 h 1117600"/>
              <a:gd name="connsiteX47" fmla="*/ 355600 w 1504950"/>
              <a:gd name="connsiteY47" fmla="*/ 501650 h 1117600"/>
              <a:gd name="connsiteX48" fmla="*/ 330200 w 1504950"/>
              <a:gd name="connsiteY48" fmla="*/ 469900 h 1117600"/>
              <a:gd name="connsiteX49" fmla="*/ 292100 w 1504950"/>
              <a:gd name="connsiteY49" fmla="*/ 539750 h 1117600"/>
              <a:gd name="connsiteX50" fmla="*/ 241300 w 1504950"/>
              <a:gd name="connsiteY50" fmla="*/ 577850 h 1117600"/>
              <a:gd name="connsiteX51" fmla="*/ 139700 w 1504950"/>
              <a:gd name="connsiteY51" fmla="*/ 615950 h 1117600"/>
              <a:gd name="connsiteX52" fmla="*/ 57150 w 1504950"/>
              <a:gd name="connsiteY52" fmla="*/ 666750 h 1117600"/>
              <a:gd name="connsiteX53" fmla="*/ 0 w 1504950"/>
              <a:gd name="connsiteY53" fmla="*/ 76835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504950" h="1117600">
                <a:moveTo>
                  <a:pt x="0" y="768350"/>
                </a:moveTo>
                <a:lnTo>
                  <a:pt x="50800" y="869950"/>
                </a:lnTo>
                <a:lnTo>
                  <a:pt x="508000" y="869950"/>
                </a:lnTo>
                <a:lnTo>
                  <a:pt x="476250" y="946150"/>
                </a:lnTo>
                <a:lnTo>
                  <a:pt x="463550" y="1003300"/>
                </a:lnTo>
                <a:lnTo>
                  <a:pt x="501650" y="1117600"/>
                </a:lnTo>
                <a:lnTo>
                  <a:pt x="596900" y="1085850"/>
                </a:lnTo>
                <a:lnTo>
                  <a:pt x="660400" y="1098550"/>
                </a:lnTo>
                <a:lnTo>
                  <a:pt x="711200" y="1060450"/>
                </a:lnTo>
                <a:lnTo>
                  <a:pt x="781050" y="1060450"/>
                </a:lnTo>
                <a:lnTo>
                  <a:pt x="850900" y="1073150"/>
                </a:lnTo>
                <a:lnTo>
                  <a:pt x="977900" y="1073150"/>
                </a:lnTo>
                <a:lnTo>
                  <a:pt x="1047750" y="946150"/>
                </a:lnTo>
                <a:lnTo>
                  <a:pt x="1225550" y="946150"/>
                </a:lnTo>
                <a:lnTo>
                  <a:pt x="1504950" y="596900"/>
                </a:lnTo>
                <a:lnTo>
                  <a:pt x="1504950" y="120650"/>
                </a:lnTo>
                <a:cubicBezTo>
                  <a:pt x="1382723" y="11289"/>
                  <a:pt x="1330335" y="12700"/>
                  <a:pt x="1390650" y="12700"/>
                </a:cubicBezTo>
                <a:lnTo>
                  <a:pt x="1123950" y="0"/>
                </a:lnTo>
                <a:lnTo>
                  <a:pt x="1016000" y="215900"/>
                </a:lnTo>
                <a:cubicBezTo>
                  <a:pt x="925999" y="68042"/>
                  <a:pt x="927100" y="126843"/>
                  <a:pt x="927100" y="63500"/>
                </a:cubicBezTo>
                <a:lnTo>
                  <a:pt x="825500" y="44450"/>
                </a:lnTo>
                <a:cubicBezTo>
                  <a:pt x="772711" y="103837"/>
                  <a:pt x="792723" y="83577"/>
                  <a:pt x="768350" y="107950"/>
                </a:cubicBezTo>
                <a:cubicBezTo>
                  <a:pt x="794209" y="224316"/>
                  <a:pt x="793750" y="183221"/>
                  <a:pt x="793750" y="228600"/>
                </a:cubicBezTo>
                <a:cubicBezTo>
                  <a:pt x="830175" y="257740"/>
                  <a:pt x="815916" y="244416"/>
                  <a:pt x="838200" y="266700"/>
                </a:cubicBezTo>
                <a:lnTo>
                  <a:pt x="844550" y="330200"/>
                </a:lnTo>
                <a:lnTo>
                  <a:pt x="857250" y="368300"/>
                </a:lnTo>
                <a:cubicBezTo>
                  <a:pt x="899136" y="389243"/>
                  <a:pt x="881151" y="387350"/>
                  <a:pt x="908050" y="387350"/>
                </a:cubicBezTo>
                <a:lnTo>
                  <a:pt x="946150" y="400050"/>
                </a:lnTo>
                <a:lnTo>
                  <a:pt x="990600" y="425450"/>
                </a:lnTo>
                <a:lnTo>
                  <a:pt x="1041400" y="374650"/>
                </a:lnTo>
                <a:lnTo>
                  <a:pt x="1047750" y="438150"/>
                </a:lnTo>
                <a:lnTo>
                  <a:pt x="1035050" y="590550"/>
                </a:lnTo>
                <a:cubicBezTo>
                  <a:pt x="982844" y="649282"/>
                  <a:pt x="1009738" y="647700"/>
                  <a:pt x="977900" y="647700"/>
                </a:cubicBezTo>
                <a:lnTo>
                  <a:pt x="901700" y="647700"/>
                </a:lnTo>
                <a:lnTo>
                  <a:pt x="857250" y="660400"/>
                </a:lnTo>
                <a:lnTo>
                  <a:pt x="781050" y="654050"/>
                </a:lnTo>
                <a:lnTo>
                  <a:pt x="730250" y="635000"/>
                </a:lnTo>
                <a:lnTo>
                  <a:pt x="704850" y="609600"/>
                </a:lnTo>
                <a:lnTo>
                  <a:pt x="660400" y="546100"/>
                </a:lnTo>
                <a:cubicBezTo>
                  <a:pt x="612957" y="498657"/>
                  <a:pt x="615950" y="522604"/>
                  <a:pt x="615950" y="488950"/>
                </a:cubicBezTo>
                <a:lnTo>
                  <a:pt x="603250" y="425450"/>
                </a:lnTo>
                <a:lnTo>
                  <a:pt x="539750" y="387350"/>
                </a:lnTo>
                <a:lnTo>
                  <a:pt x="501650" y="457200"/>
                </a:lnTo>
                <a:lnTo>
                  <a:pt x="508000" y="527050"/>
                </a:lnTo>
                <a:lnTo>
                  <a:pt x="482600" y="584200"/>
                </a:lnTo>
                <a:lnTo>
                  <a:pt x="425450" y="584200"/>
                </a:lnTo>
                <a:cubicBezTo>
                  <a:pt x="404283" y="541867"/>
                  <a:pt x="419100" y="552450"/>
                  <a:pt x="393700" y="539750"/>
                </a:cubicBezTo>
                <a:cubicBezTo>
                  <a:pt x="353974" y="506645"/>
                  <a:pt x="355600" y="524532"/>
                  <a:pt x="355600" y="501650"/>
                </a:cubicBezTo>
                <a:lnTo>
                  <a:pt x="330200" y="469900"/>
                </a:lnTo>
                <a:lnTo>
                  <a:pt x="292100" y="539750"/>
                </a:lnTo>
                <a:cubicBezTo>
                  <a:pt x="250364" y="574530"/>
                  <a:pt x="268786" y="564107"/>
                  <a:pt x="241300" y="577850"/>
                </a:cubicBezTo>
                <a:lnTo>
                  <a:pt x="139700" y="615950"/>
                </a:lnTo>
                <a:lnTo>
                  <a:pt x="57150" y="666750"/>
                </a:lnTo>
                <a:lnTo>
                  <a:pt x="0" y="768350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pic>
        <p:nvPicPr>
          <p:cNvPr id="1029" name="Picture 5" descr="C:\Users\MAXIMILIANO\Dropbox\ADH Salta\Barrios\fisicoypolitico SALT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357562"/>
            <a:ext cx="4308513" cy="3071810"/>
          </a:xfrm>
          <a:prstGeom prst="rect">
            <a:avLst/>
          </a:prstGeom>
          <a:noFill/>
        </p:spPr>
      </p:pic>
      <p:sp>
        <p:nvSpPr>
          <p:cNvPr id="49" name="48 Forma libre"/>
          <p:cNvSpPr/>
          <p:nvPr/>
        </p:nvSpPr>
        <p:spPr>
          <a:xfrm>
            <a:off x="2705100" y="5236369"/>
            <a:ext cx="433388" cy="383381"/>
          </a:xfrm>
          <a:custGeom>
            <a:avLst/>
            <a:gdLst>
              <a:gd name="connsiteX0" fmla="*/ 321469 w 433388"/>
              <a:gd name="connsiteY0" fmla="*/ 383381 h 383381"/>
              <a:gd name="connsiteX1" fmla="*/ 321469 w 433388"/>
              <a:gd name="connsiteY1" fmla="*/ 383381 h 383381"/>
              <a:gd name="connsiteX2" fmla="*/ 357188 w 433388"/>
              <a:gd name="connsiteY2" fmla="*/ 297656 h 383381"/>
              <a:gd name="connsiteX3" fmla="*/ 364331 w 433388"/>
              <a:gd name="connsiteY3" fmla="*/ 292894 h 383381"/>
              <a:gd name="connsiteX4" fmla="*/ 388144 w 433388"/>
              <a:gd name="connsiteY4" fmla="*/ 261937 h 383381"/>
              <a:gd name="connsiteX5" fmla="*/ 404813 w 433388"/>
              <a:gd name="connsiteY5" fmla="*/ 202406 h 383381"/>
              <a:gd name="connsiteX6" fmla="*/ 397669 w 433388"/>
              <a:gd name="connsiteY6" fmla="*/ 150019 h 383381"/>
              <a:gd name="connsiteX7" fmla="*/ 414338 w 433388"/>
              <a:gd name="connsiteY7" fmla="*/ 119062 h 383381"/>
              <a:gd name="connsiteX8" fmla="*/ 416719 w 433388"/>
              <a:gd name="connsiteY8" fmla="*/ 111919 h 383381"/>
              <a:gd name="connsiteX9" fmla="*/ 433388 w 433388"/>
              <a:gd name="connsiteY9" fmla="*/ 59531 h 383381"/>
              <a:gd name="connsiteX10" fmla="*/ 411956 w 433388"/>
              <a:gd name="connsiteY10" fmla="*/ 26194 h 383381"/>
              <a:gd name="connsiteX11" fmla="*/ 335756 w 433388"/>
              <a:gd name="connsiteY11" fmla="*/ 19050 h 383381"/>
              <a:gd name="connsiteX12" fmla="*/ 290513 w 433388"/>
              <a:gd name="connsiteY12" fmla="*/ 26194 h 383381"/>
              <a:gd name="connsiteX13" fmla="*/ 233363 w 433388"/>
              <a:gd name="connsiteY13" fmla="*/ 11906 h 383381"/>
              <a:gd name="connsiteX14" fmla="*/ 192881 w 433388"/>
              <a:gd name="connsiteY14" fmla="*/ 4762 h 383381"/>
              <a:gd name="connsiteX15" fmla="*/ 185738 w 433388"/>
              <a:gd name="connsiteY15" fmla="*/ 0 h 383381"/>
              <a:gd name="connsiteX16" fmla="*/ 85725 w 433388"/>
              <a:gd name="connsiteY16" fmla="*/ 14287 h 383381"/>
              <a:gd name="connsiteX17" fmla="*/ 33338 w 433388"/>
              <a:gd name="connsiteY17" fmla="*/ 14287 h 383381"/>
              <a:gd name="connsiteX18" fmla="*/ 2381 w 433388"/>
              <a:gd name="connsiteY18" fmla="*/ 28575 h 383381"/>
              <a:gd name="connsiteX19" fmla="*/ 0 w 433388"/>
              <a:gd name="connsiteY19" fmla="*/ 66675 h 383381"/>
              <a:gd name="connsiteX20" fmla="*/ 2381 w 433388"/>
              <a:gd name="connsiteY20" fmla="*/ 107156 h 383381"/>
              <a:gd name="connsiteX21" fmla="*/ 21431 w 433388"/>
              <a:gd name="connsiteY21" fmla="*/ 138112 h 383381"/>
              <a:gd name="connsiteX22" fmla="*/ 54769 w 433388"/>
              <a:gd name="connsiteY22" fmla="*/ 154781 h 383381"/>
              <a:gd name="connsiteX23" fmla="*/ 90488 w 433388"/>
              <a:gd name="connsiteY23" fmla="*/ 157162 h 383381"/>
              <a:gd name="connsiteX24" fmla="*/ 107156 w 433388"/>
              <a:gd name="connsiteY24" fmla="*/ 150019 h 383381"/>
              <a:gd name="connsiteX25" fmla="*/ 111919 w 433388"/>
              <a:gd name="connsiteY25" fmla="*/ 150019 h 383381"/>
              <a:gd name="connsiteX26" fmla="*/ 133350 w 433388"/>
              <a:gd name="connsiteY26" fmla="*/ 135731 h 383381"/>
              <a:gd name="connsiteX27" fmla="*/ 185738 w 433388"/>
              <a:gd name="connsiteY27" fmla="*/ 135731 h 383381"/>
              <a:gd name="connsiteX28" fmla="*/ 238125 w 433388"/>
              <a:gd name="connsiteY28" fmla="*/ 135731 h 383381"/>
              <a:gd name="connsiteX29" fmla="*/ 254794 w 433388"/>
              <a:gd name="connsiteY29" fmla="*/ 138112 h 383381"/>
              <a:gd name="connsiteX30" fmla="*/ 257175 w 433388"/>
              <a:gd name="connsiteY30" fmla="*/ 180975 h 383381"/>
              <a:gd name="connsiteX31" fmla="*/ 261938 w 433388"/>
              <a:gd name="connsiteY31" fmla="*/ 230981 h 383381"/>
              <a:gd name="connsiteX32" fmla="*/ 259556 w 433388"/>
              <a:gd name="connsiteY32" fmla="*/ 252412 h 383381"/>
              <a:gd name="connsiteX33" fmla="*/ 264319 w 433388"/>
              <a:gd name="connsiteY33" fmla="*/ 271462 h 383381"/>
              <a:gd name="connsiteX34" fmla="*/ 280988 w 433388"/>
              <a:gd name="connsiteY34" fmla="*/ 288131 h 383381"/>
              <a:gd name="connsiteX35" fmla="*/ 288131 w 433388"/>
              <a:gd name="connsiteY35" fmla="*/ 297656 h 383381"/>
              <a:gd name="connsiteX36" fmla="*/ 295275 w 433388"/>
              <a:gd name="connsiteY36" fmla="*/ 311944 h 383381"/>
              <a:gd name="connsiteX37" fmla="*/ 292894 w 433388"/>
              <a:gd name="connsiteY37" fmla="*/ 319087 h 383381"/>
              <a:gd name="connsiteX38" fmla="*/ 271463 w 433388"/>
              <a:gd name="connsiteY38" fmla="*/ 354806 h 383381"/>
              <a:gd name="connsiteX39" fmla="*/ 321469 w 433388"/>
              <a:gd name="connsiteY39" fmla="*/ 383381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3388" h="383381">
                <a:moveTo>
                  <a:pt x="321469" y="383381"/>
                </a:moveTo>
                <a:lnTo>
                  <a:pt x="321469" y="383381"/>
                </a:lnTo>
                <a:cubicBezTo>
                  <a:pt x="333375" y="354806"/>
                  <a:pt x="343936" y="325632"/>
                  <a:pt x="357188" y="297656"/>
                </a:cubicBezTo>
                <a:cubicBezTo>
                  <a:pt x="358413" y="295070"/>
                  <a:pt x="364331" y="292894"/>
                  <a:pt x="364331" y="292894"/>
                </a:cubicBezTo>
                <a:cubicBezTo>
                  <a:pt x="392046" y="273494"/>
                  <a:pt x="388144" y="285914"/>
                  <a:pt x="388144" y="261937"/>
                </a:cubicBezTo>
                <a:cubicBezTo>
                  <a:pt x="407777" y="205493"/>
                  <a:pt x="415837" y="224458"/>
                  <a:pt x="404813" y="202406"/>
                </a:cubicBezTo>
                <a:cubicBezTo>
                  <a:pt x="397147" y="156412"/>
                  <a:pt x="397669" y="174028"/>
                  <a:pt x="397669" y="150019"/>
                </a:cubicBezTo>
                <a:cubicBezTo>
                  <a:pt x="403225" y="139700"/>
                  <a:pt x="409097" y="129545"/>
                  <a:pt x="414338" y="119062"/>
                </a:cubicBezTo>
                <a:cubicBezTo>
                  <a:pt x="415460" y="116817"/>
                  <a:pt x="416719" y="111919"/>
                  <a:pt x="416719" y="111919"/>
                </a:cubicBezTo>
                <a:cubicBezTo>
                  <a:pt x="431314" y="60833"/>
                  <a:pt x="418745" y="74168"/>
                  <a:pt x="433388" y="59531"/>
                </a:cubicBezTo>
                <a:cubicBezTo>
                  <a:pt x="413353" y="29479"/>
                  <a:pt x="419459" y="41194"/>
                  <a:pt x="411956" y="26194"/>
                </a:cubicBezTo>
                <a:lnTo>
                  <a:pt x="335756" y="19050"/>
                </a:lnTo>
                <a:lnTo>
                  <a:pt x="290513" y="26194"/>
                </a:lnTo>
                <a:lnTo>
                  <a:pt x="233363" y="11906"/>
                </a:lnTo>
                <a:cubicBezTo>
                  <a:pt x="219869" y="9525"/>
                  <a:pt x="206174" y="8085"/>
                  <a:pt x="192881" y="4762"/>
                </a:cubicBezTo>
                <a:cubicBezTo>
                  <a:pt x="190105" y="4068"/>
                  <a:pt x="185738" y="0"/>
                  <a:pt x="185738" y="0"/>
                </a:cubicBezTo>
                <a:lnTo>
                  <a:pt x="85725" y="14287"/>
                </a:lnTo>
                <a:lnTo>
                  <a:pt x="33338" y="14287"/>
                </a:lnTo>
                <a:lnTo>
                  <a:pt x="2381" y="28575"/>
                </a:lnTo>
                <a:lnTo>
                  <a:pt x="0" y="66675"/>
                </a:lnTo>
                <a:lnTo>
                  <a:pt x="2381" y="107156"/>
                </a:lnTo>
                <a:cubicBezTo>
                  <a:pt x="21871" y="136391"/>
                  <a:pt x="21431" y="124283"/>
                  <a:pt x="21431" y="138112"/>
                </a:cubicBezTo>
                <a:cubicBezTo>
                  <a:pt x="47845" y="156602"/>
                  <a:pt x="35555" y="154781"/>
                  <a:pt x="54769" y="154781"/>
                </a:cubicBezTo>
                <a:cubicBezTo>
                  <a:pt x="66675" y="155575"/>
                  <a:pt x="78555" y="157162"/>
                  <a:pt x="90488" y="157162"/>
                </a:cubicBezTo>
                <a:cubicBezTo>
                  <a:pt x="102625" y="157162"/>
                  <a:pt x="97434" y="153908"/>
                  <a:pt x="107156" y="150019"/>
                </a:cubicBezTo>
                <a:cubicBezTo>
                  <a:pt x="108630" y="149429"/>
                  <a:pt x="110331" y="150019"/>
                  <a:pt x="111919" y="150019"/>
                </a:cubicBezTo>
                <a:lnTo>
                  <a:pt x="133350" y="135731"/>
                </a:lnTo>
                <a:lnTo>
                  <a:pt x="185738" y="135731"/>
                </a:lnTo>
                <a:lnTo>
                  <a:pt x="238125" y="135731"/>
                </a:lnTo>
                <a:cubicBezTo>
                  <a:pt x="253196" y="138242"/>
                  <a:pt x="247585" y="138112"/>
                  <a:pt x="254794" y="138112"/>
                </a:cubicBezTo>
                <a:cubicBezTo>
                  <a:pt x="257401" y="174617"/>
                  <a:pt x="257175" y="160309"/>
                  <a:pt x="257175" y="180975"/>
                </a:cubicBezTo>
                <a:cubicBezTo>
                  <a:pt x="258763" y="197644"/>
                  <a:pt x="261380" y="214246"/>
                  <a:pt x="261938" y="230981"/>
                </a:cubicBezTo>
                <a:cubicBezTo>
                  <a:pt x="262177" y="238165"/>
                  <a:pt x="259556" y="252412"/>
                  <a:pt x="259556" y="252412"/>
                </a:cubicBezTo>
                <a:cubicBezTo>
                  <a:pt x="262097" y="270192"/>
                  <a:pt x="257969" y="265112"/>
                  <a:pt x="264319" y="271462"/>
                </a:cubicBezTo>
                <a:cubicBezTo>
                  <a:pt x="269875" y="277018"/>
                  <a:pt x="275702" y="282317"/>
                  <a:pt x="280988" y="288131"/>
                </a:cubicBezTo>
                <a:cubicBezTo>
                  <a:pt x="283658" y="291068"/>
                  <a:pt x="288131" y="297656"/>
                  <a:pt x="288131" y="297656"/>
                </a:cubicBezTo>
                <a:cubicBezTo>
                  <a:pt x="290512" y="302419"/>
                  <a:pt x="294120" y="306746"/>
                  <a:pt x="295275" y="311944"/>
                </a:cubicBezTo>
                <a:cubicBezTo>
                  <a:pt x="295820" y="314394"/>
                  <a:pt x="292894" y="319087"/>
                  <a:pt x="292894" y="319087"/>
                </a:cubicBezTo>
                <a:cubicBezTo>
                  <a:pt x="270559" y="351349"/>
                  <a:pt x="271463" y="337494"/>
                  <a:pt x="271463" y="354806"/>
                </a:cubicBezTo>
                <a:cubicBezTo>
                  <a:pt x="278901" y="382083"/>
                  <a:pt x="313135" y="378619"/>
                  <a:pt x="321469" y="383381"/>
                </a:cubicBez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500034" y="2285992"/>
            <a:ext cx="28448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u="sng" dirty="0">
                <a:solidFill>
                  <a:srgbClr val="000000"/>
                </a:solidFill>
                <a:latin typeface="Calibri" pitchFamily="34" charset="0"/>
              </a:rPr>
              <a:t>PROVINCIA:</a:t>
            </a:r>
            <a:r>
              <a:rPr lang="es-ES" sz="1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SALTA</a:t>
            </a: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s-ES" sz="1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Departamento de Salta Capital</a:t>
            </a:r>
            <a:r>
              <a:rPr lang="es-E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s-ES" sz="1400" b="1" dirty="0">
                <a:solidFill>
                  <a:srgbClr val="000000"/>
                </a:solidFill>
                <a:latin typeface="Calibri" pitchFamily="34" charset="0"/>
              </a:rPr>
            </a:b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00" name="Rectangle 31"/>
          <p:cNvSpPr>
            <a:spLocks noChangeArrowheads="1"/>
          </p:cNvSpPr>
          <p:nvPr/>
        </p:nvSpPr>
        <p:spPr bwMode="auto">
          <a:xfrm>
            <a:off x="5572132" y="2058990"/>
            <a:ext cx="3084512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u="sng" dirty="0" smtClean="0">
                <a:solidFill>
                  <a:srgbClr val="000000"/>
                </a:solidFill>
                <a:latin typeface="Calibri" pitchFamily="34" charset="0"/>
              </a:rPr>
              <a:t>DEPARTAMENTO</a:t>
            </a: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: SALTA CAPITAL</a:t>
            </a:r>
            <a:r>
              <a:rPr lang="es-E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s-ES" sz="1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s-E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s-ES" sz="1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s-ES" sz="1400" b="1" dirty="0" smtClean="0">
                <a:solidFill>
                  <a:srgbClr val="000000"/>
                </a:solidFill>
                <a:latin typeface="Calibri" pitchFamily="34" charset="0"/>
              </a:rPr>
              <a:t>Municipalidad de San Lorenzo</a:t>
            </a:r>
            <a:r>
              <a:rPr lang="es-E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s-ES" sz="1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s-E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s-ES" sz="1400" b="1" dirty="0">
                <a:solidFill>
                  <a:srgbClr val="000000"/>
                </a:solidFill>
                <a:latin typeface="Calibri" pitchFamily="34" charset="0"/>
              </a:rPr>
            </a:b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5244090" y="4680190"/>
            <a:ext cx="107157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000" b="1" dirty="0" smtClean="0">
                <a:solidFill>
                  <a:srgbClr val="000000"/>
                </a:solidFill>
                <a:latin typeface="Calibri" pitchFamily="34" charset="0"/>
              </a:rPr>
              <a:t>MUNICIPALIDAD DE SAN LORENZO</a:t>
            </a:r>
            <a:endParaRPr lang="es-E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71472" y="357166"/>
            <a:ext cx="4429125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200" b="1" dirty="0">
                <a:solidFill>
                  <a:schemeClr val="bg1"/>
                </a:solidFill>
                <a:latin typeface="Calibri" pitchFamily="34" charset="0"/>
              </a:rPr>
              <a:t>EL LUGAR</a:t>
            </a:r>
          </a:p>
        </p:txBody>
      </p:sp>
      <p:sp>
        <p:nvSpPr>
          <p:cNvPr id="25" name="24 Forma libre"/>
          <p:cNvSpPr/>
          <p:nvPr/>
        </p:nvSpPr>
        <p:spPr>
          <a:xfrm>
            <a:off x="2774950" y="5375275"/>
            <a:ext cx="215900" cy="247650"/>
          </a:xfrm>
          <a:custGeom>
            <a:avLst/>
            <a:gdLst>
              <a:gd name="connsiteX0" fmla="*/ 212725 w 215900"/>
              <a:gd name="connsiteY0" fmla="*/ 247650 h 247650"/>
              <a:gd name="connsiteX1" fmla="*/ 142875 w 215900"/>
              <a:gd name="connsiteY1" fmla="*/ 225425 h 247650"/>
              <a:gd name="connsiteX2" fmla="*/ 127000 w 215900"/>
              <a:gd name="connsiteY2" fmla="*/ 158750 h 247650"/>
              <a:gd name="connsiteX3" fmla="*/ 101600 w 215900"/>
              <a:gd name="connsiteY3" fmla="*/ 114300 h 247650"/>
              <a:gd name="connsiteX4" fmla="*/ 44450 w 215900"/>
              <a:gd name="connsiteY4" fmla="*/ 95250 h 247650"/>
              <a:gd name="connsiteX5" fmla="*/ 0 w 215900"/>
              <a:gd name="connsiteY5" fmla="*/ 31750 h 247650"/>
              <a:gd name="connsiteX6" fmla="*/ 79375 w 215900"/>
              <a:gd name="connsiteY6" fmla="*/ 0 h 247650"/>
              <a:gd name="connsiteX7" fmla="*/ 177800 w 215900"/>
              <a:gd name="connsiteY7" fmla="*/ 0 h 247650"/>
              <a:gd name="connsiteX8" fmla="*/ 180975 w 215900"/>
              <a:gd name="connsiteY8" fmla="*/ 139700 h 247650"/>
              <a:gd name="connsiteX9" fmla="*/ 215900 w 215900"/>
              <a:gd name="connsiteY9" fmla="*/ 171450 h 247650"/>
              <a:gd name="connsiteX10" fmla="*/ 200025 w 215900"/>
              <a:gd name="connsiteY10" fmla="*/ 196850 h 247650"/>
              <a:gd name="connsiteX11" fmla="*/ 212725 w 215900"/>
              <a:gd name="connsiteY11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900" h="247650">
                <a:moveTo>
                  <a:pt x="212725" y="247650"/>
                </a:moveTo>
                <a:lnTo>
                  <a:pt x="142875" y="225425"/>
                </a:lnTo>
                <a:lnTo>
                  <a:pt x="127000" y="158750"/>
                </a:lnTo>
                <a:lnTo>
                  <a:pt x="101600" y="114300"/>
                </a:lnTo>
                <a:lnTo>
                  <a:pt x="44450" y="95250"/>
                </a:lnTo>
                <a:lnTo>
                  <a:pt x="0" y="31750"/>
                </a:lnTo>
                <a:lnTo>
                  <a:pt x="79375" y="0"/>
                </a:lnTo>
                <a:lnTo>
                  <a:pt x="177800" y="0"/>
                </a:lnTo>
                <a:cubicBezTo>
                  <a:pt x="178858" y="46567"/>
                  <a:pt x="179917" y="93133"/>
                  <a:pt x="180975" y="139700"/>
                </a:cubicBezTo>
                <a:lnTo>
                  <a:pt x="215900" y="171450"/>
                </a:lnTo>
                <a:lnTo>
                  <a:pt x="200025" y="196850"/>
                </a:lnTo>
                <a:lnTo>
                  <a:pt x="212725" y="247650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-3175" y="0"/>
            <a:ext cx="334963" cy="6848475"/>
            <a:chOff x="-2" y="0"/>
            <a:chExt cx="211" cy="4314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-2" y="0"/>
              <a:ext cx="211" cy="4314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000" b="1" dirty="0" smtClean="0">
                  <a:solidFill>
                    <a:srgbClr val="FFFFFF"/>
                  </a:solidFill>
                  <a:latin typeface="Calibri" pitchFamily="34" charset="0"/>
                </a:rPr>
                <a:t>                              </a:t>
              </a:r>
              <a:r>
                <a:rPr lang="es-ES" sz="900" b="1" dirty="0" smtClean="0">
                  <a:solidFill>
                    <a:srgbClr val="FFFFFF"/>
                  </a:solidFill>
                  <a:latin typeface="Calibri" pitchFamily="34" charset="0"/>
                </a:rPr>
                <a:t>TECHO  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/                   SALTAL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          TECHO          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     ASENTAMIENTOS</a:t>
              </a:r>
            </a:p>
          </p:txBody>
        </p:sp>
        <p:grpSp>
          <p:nvGrpSpPr>
            <p:cNvPr id="29" name="Group 4"/>
            <p:cNvGrpSpPr>
              <a:grpSpLocks/>
            </p:cNvGrpSpPr>
            <p:nvPr/>
          </p:nvGrpSpPr>
          <p:grpSpPr bwMode="auto">
            <a:xfrm>
              <a:off x="55" y="4099"/>
              <a:ext cx="107" cy="108"/>
              <a:chOff x="55" y="4099"/>
              <a:chExt cx="107" cy="108"/>
            </a:xfrm>
          </p:grpSpPr>
          <p:sp>
            <p:nvSpPr>
              <p:cNvPr id="30" name="Oval 5"/>
              <p:cNvSpPr>
                <a:spLocks noChangeArrowheads="1"/>
              </p:cNvSpPr>
              <p:nvPr/>
            </p:nvSpPr>
            <p:spPr bwMode="auto">
              <a:xfrm>
                <a:off x="55" y="4103"/>
                <a:ext cx="107" cy="104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 flipV="1">
                <a:off x="111" y="4099"/>
                <a:ext cx="0" cy="60"/>
              </a:xfrm>
              <a:prstGeom prst="line">
                <a:avLst/>
              </a:prstGeom>
              <a:noFill/>
              <a:ln w="255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32" name="31 Rectángulo"/>
          <p:cNvSpPr/>
          <p:nvPr/>
        </p:nvSpPr>
        <p:spPr>
          <a:xfrm>
            <a:off x="3143" y="-24"/>
            <a:ext cx="3571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-32" y="-24"/>
            <a:ext cx="334963" cy="6848475"/>
            <a:chOff x="-2" y="0"/>
            <a:chExt cx="211" cy="4314"/>
          </a:xfrm>
        </p:grpSpPr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-2" y="0"/>
              <a:ext cx="211" cy="4314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000" b="1" dirty="0" smtClean="0">
                  <a:solidFill>
                    <a:srgbClr val="FFFFFF"/>
                  </a:solidFill>
                  <a:latin typeface="Calibri" pitchFamily="34" charset="0"/>
                </a:rPr>
                <a:t>                              </a:t>
              </a:r>
              <a:r>
                <a:rPr lang="es-ES" sz="900" b="1" dirty="0" smtClean="0">
                  <a:solidFill>
                    <a:srgbClr val="FFFFFF"/>
                  </a:solidFill>
                  <a:latin typeface="Calibri" pitchFamily="34" charset="0"/>
                </a:rPr>
                <a:t>TECHO  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/                   SALTA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          TECHO          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     ASENTAMIENTOS</a:t>
              </a:r>
            </a:p>
          </p:txBody>
        </p:sp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55" y="4099"/>
              <a:ext cx="107" cy="108"/>
              <a:chOff x="55" y="4099"/>
              <a:chExt cx="107" cy="108"/>
            </a:xfrm>
          </p:grpSpPr>
          <p:sp>
            <p:nvSpPr>
              <p:cNvPr id="36" name="Oval 5"/>
              <p:cNvSpPr>
                <a:spLocks noChangeArrowheads="1"/>
              </p:cNvSpPr>
              <p:nvPr/>
            </p:nvSpPr>
            <p:spPr bwMode="auto">
              <a:xfrm>
                <a:off x="55" y="4103"/>
                <a:ext cx="107" cy="104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 flipV="1">
                <a:off x="111" y="4099"/>
                <a:ext cx="0" cy="60"/>
              </a:xfrm>
              <a:prstGeom prst="line">
                <a:avLst/>
              </a:prstGeom>
              <a:noFill/>
              <a:ln w="255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7739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03848" y="5753461"/>
            <a:ext cx="5878734" cy="10300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835696" y="-171400"/>
            <a:ext cx="10770193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28596" y="417494"/>
            <a:ext cx="44291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dirty="0">
                <a:solidFill>
                  <a:srgbClr val="000000"/>
                </a:solidFill>
                <a:latin typeface="Calibri" pitchFamily="34" charset="0"/>
              </a:rPr>
              <a:t>EL LUGAR</a:t>
            </a:r>
          </a:p>
        </p:txBody>
      </p:sp>
      <p:sp>
        <p:nvSpPr>
          <p:cNvPr id="4130" name="Rectangle 6"/>
          <p:cNvSpPr>
            <a:spLocks noChangeArrowheads="1"/>
          </p:cNvSpPr>
          <p:nvPr/>
        </p:nvSpPr>
        <p:spPr bwMode="auto">
          <a:xfrm>
            <a:off x="428596" y="1619240"/>
            <a:ext cx="1990725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400" b="1" dirty="0">
              <a:solidFill>
                <a:srgbClr val="F79646"/>
              </a:solidFill>
              <a:latin typeface="Calibri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28605" y="1000108"/>
            <a:ext cx="3143272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 smtClean="0"/>
              <a:t>PROVINCIA DE SALTA</a:t>
            </a:r>
            <a:endParaRPr lang="es-AR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28605" y="150017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FUNDACIÓN: 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1582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SUPERFICIE: </a:t>
            </a:r>
            <a:r>
              <a:rPr lang="es-AR" sz="1200" dirty="0" smtClean="0"/>
              <a:t>155.488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Km2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POBLACIÓN: </a:t>
            </a:r>
            <a:r>
              <a:rPr lang="es-AR" sz="1200" dirty="0" smtClean="0"/>
              <a:t>1.215.207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habitantes (2010) </a:t>
            </a:r>
          </a:p>
          <a:p>
            <a:endParaRPr lang="es-AR" sz="1200" dirty="0"/>
          </a:p>
        </p:txBody>
      </p:sp>
      <p:sp>
        <p:nvSpPr>
          <p:cNvPr id="25" name="24 Rectángulo"/>
          <p:cNvSpPr/>
          <p:nvPr/>
        </p:nvSpPr>
        <p:spPr>
          <a:xfrm>
            <a:off x="428605" y="2571744"/>
            <a:ext cx="3143272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 smtClean="0"/>
              <a:t>SALTA CAPITAL</a:t>
            </a:r>
            <a:endParaRPr lang="es-AR" sz="1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28605" y="3143248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FUNDACIÓN: 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1582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SUPERFICIE: 1722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Km2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POBLACIÓN: </a:t>
            </a:r>
            <a:r>
              <a:rPr lang="es-AR" sz="1200" dirty="0" smtClean="0"/>
              <a:t>536.113 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habitantes  (2010)</a:t>
            </a:r>
            <a:endParaRPr lang="es-MX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28605" y="4214818"/>
            <a:ext cx="3143272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 smtClean="0"/>
              <a:t>CIUDAD DE SALTA</a:t>
            </a:r>
            <a:endParaRPr lang="es-AR" sz="14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28605" y="471488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FUNDACIÓN: 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1582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SUPERFICIE: </a:t>
            </a:r>
            <a:r>
              <a:rPr lang="es-ES" sz="1200" dirty="0" smtClean="0">
                <a:solidFill>
                  <a:srgbClr val="000000"/>
                </a:solidFill>
                <a:latin typeface="Calibri" pitchFamily="34" charset="0"/>
              </a:rPr>
              <a:t>60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Km2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POBLACIÓN: </a:t>
            </a:r>
            <a:r>
              <a:rPr lang="es-AR" sz="1200" dirty="0" smtClean="0"/>
              <a:t>535.303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MX" sz="1200" dirty="0" err="1" smtClean="0">
                <a:solidFill>
                  <a:srgbClr val="000000"/>
                </a:solidFill>
                <a:latin typeface="Calibri" pitchFamily="34" charset="0"/>
              </a:rPr>
              <a:t>hab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.  (2010)</a:t>
            </a:r>
            <a:b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                      </a:t>
            </a:r>
            <a:endParaRPr lang="es-MX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7434263" y="2816548"/>
            <a:ext cx="204787" cy="633412"/>
          </a:xfrm>
          <a:custGeom>
            <a:avLst/>
            <a:gdLst>
              <a:gd name="connsiteX0" fmla="*/ 200025 w 204787"/>
              <a:gd name="connsiteY0" fmla="*/ 528637 h 633412"/>
              <a:gd name="connsiteX1" fmla="*/ 133350 w 204787"/>
              <a:gd name="connsiteY1" fmla="*/ 504825 h 633412"/>
              <a:gd name="connsiteX2" fmla="*/ 133350 w 204787"/>
              <a:gd name="connsiteY2" fmla="*/ 557212 h 633412"/>
              <a:gd name="connsiteX3" fmla="*/ 161925 w 204787"/>
              <a:gd name="connsiteY3" fmla="*/ 604837 h 633412"/>
              <a:gd name="connsiteX4" fmla="*/ 100012 w 204787"/>
              <a:gd name="connsiteY4" fmla="*/ 633412 h 633412"/>
              <a:gd name="connsiteX5" fmla="*/ 52387 w 204787"/>
              <a:gd name="connsiteY5" fmla="*/ 576262 h 633412"/>
              <a:gd name="connsiteX6" fmla="*/ 33337 w 204787"/>
              <a:gd name="connsiteY6" fmla="*/ 504825 h 633412"/>
              <a:gd name="connsiteX7" fmla="*/ 47625 w 204787"/>
              <a:gd name="connsiteY7" fmla="*/ 428625 h 633412"/>
              <a:gd name="connsiteX8" fmla="*/ 52387 w 204787"/>
              <a:gd name="connsiteY8" fmla="*/ 371475 h 633412"/>
              <a:gd name="connsiteX9" fmla="*/ 33337 w 204787"/>
              <a:gd name="connsiteY9" fmla="*/ 280987 h 633412"/>
              <a:gd name="connsiteX10" fmla="*/ 0 w 204787"/>
              <a:gd name="connsiteY10" fmla="*/ 209550 h 633412"/>
              <a:gd name="connsiteX11" fmla="*/ 4762 w 204787"/>
              <a:gd name="connsiteY11" fmla="*/ 157162 h 633412"/>
              <a:gd name="connsiteX12" fmla="*/ 14287 w 204787"/>
              <a:gd name="connsiteY12" fmla="*/ 123825 h 633412"/>
              <a:gd name="connsiteX13" fmla="*/ 33337 w 204787"/>
              <a:gd name="connsiteY13" fmla="*/ 85725 h 633412"/>
              <a:gd name="connsiteX14" fmla="*/ 33337 w 204787"/>
              <a:gd name="connsiteY14" fmla="*/ 52387 h 633412"/>
              <a:gd name="connsiteX15" fmla="*/ 71437 w 204787"/>
              <a:gd name="connsiteY15" fmla="*/ 0 h 633412"/>
              <a:gd name="connsiteX16" fmla="*/ 71437 w 204787"/>
              <a:gd name="connsiteY16" fmla="*/ 61912 h 633412"/>
              <a:gd name="connsiteX17" fmla="*/ 61912 w 204787"/>
              <a:gd name="connsiteY17" fmla="*/ 138112 h 633412"/>
              <a:gd name="connsiteX18" fmla="*/ 90487 w 204787"/>
              <a:gd name="connsiteY18" fmla="*/ 200025 h 633412"/>
              <a:gd name="connsiteX19" fmla="*/ 119062 w 204787"/>
              <a:gd name="connsiteY19" fmla="*/ 252412 h 633412"/>
              <a:gd name="connsiteX20" fmla="*/ 152400 w 204787"/>
              <a:gd name="connsiteY20" fmla="*/ 342900 h 633412"/>
              <a:gd name="connsiteX21" fmla="*/ 171450 w 204787"/>
              <a:gd name="connsiteY21" fmla="*/ 385762 h 633412"/>
              <a:gd name="connsiteX22" fmla="*/ 195262 w 204787"/>
              <a:gd name="connsiteY22" fmla="*/ 400050 h 633412"/>
              <a:gd name="connsiteX23" fmla="*/ 204787 w 204787"/>
              <a:gd name="connsiteY23" fmla="*/ 428625 h 633412"/>
              <a:gd name="connsiteX24" fmla="*/ 200025 w 204787"/>
              <a:gd name="connsiteY24" fmla="*/ 528637 h 63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4787" h="633412">
                <a:moveTo>
                  <a:pt x="200025" y="528637"/>
                </a:moveTo>
                <a:lnTo>
                  <a:pt x="133350" y="504825"/>
                </a:lnTo>
                <a:lnTo>
                  <a:pt x="133350" y="557212"/>
                </a:lnTo>
                <a:lnTo>
                  <a:pt x="161925" y="604837"/>
                </a:lnTo>
                <a:lnTo>
                  <a:pt x="100012" y="633412"/>
                </a:lnTo>
                <a:lnTo>
                  <a:pt x="52387" y="576262"/>
                </a:lnTo>
                <a:lnTo>
                  <a:pt x="33337" y="504825"/>
                </a:lnTo>
                <a:cubicBezTo>
                  <a:pt x="48290" y="435045"/>
                  <a:pt x="47625" y="460880"/>
                  <a:pt x="47625" y="428625"/>
                </a:cubicBezTo>
                <a:lnTo>
                  <a:pt x="52387" y="371475"/>
                </a:lnTo>
                <a:lnTo>
                  <a:pt x="33337" y="280987"/>
                </a:lnTo>
                <a:lnTo>
                  <a:pt x="0" y="209550"/>
                </a:lnTo>
                <a:lnTo>
                  <a:pt x="4762" y="157162"/>
                </a:lnTo>
                <a:lnTo>
                  <a:pt x="14287" y="123825"/>
                </a:lnTo>
                <a:lnTo>
                  <a:pt x="33337" y="85725"/>
                </a:lnTo>
                <a:lnTo>
                  <a:pt x="33337" y="52387"/>
                </a:lnTo>
                <a:lnTo>
                  <a:pt x="71437" y="0"/>
                </a:lnTo>
                <a:lnTo>
                  <a:pt x="71437" y="61912"/>
                </a:lnTo>
                <a:cubicBezTo>
                  <a:pt x="61702" y="134923"/>
                  <a:pt x="61912" y="109327"/>
                  <a:pt x="61912" y="138112"/>
                </a:cubicBezTo>
                <a:cubicBezTo>
                  <a:pt x="86589" y="197334"/>
                  <a:pt x="71134" y="180668"/>
                  <a:pt x="90487" y="200025"/>
                </a:cubicBezTo>
                <a:lnTo>
                  <a:pt x="119062" y="252412"/>
                </a:lnTo>
                <a:lnTo>
                  <a:pt x="152400" y="342900"/>
                </a:lnTo>
                <a:lnTo>
                  <a:pt x="171450" y="385762"/>
                </a:lnTo>
                <a:lnTo>
                  <a:pt x="195262" y="400050"/>
                </a:lnTo>
                <a:lnTo>
                  <a:pt x="204787" y="428625"/>
                </a:lnTo>
                <a:lnTo>
                  <a:pt x="200025" y="528637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6477000" y="645800"/>
            <a:ext cx="190500" cy="160020"/>
          </a:xfrm>
          <a:custGeom>
            <a:avLst/>
            <a:gdLst>
              <a:gd name="connsiteX0" fmla="*/ 0 w 190500"/>
              <a:gd name="connsiteY0" fmla="*/ 0 h 160020"/>
              <a:gd name="connsiteX1" fmla="*/ 0 w 190500"/>
              <a:gd name="connsiteY1" fmla="*/ 121920 h 160020"/>
              <a:gd name="connsiteX2" fmla="*/ 182880 w 190500"/>
              <a:gd name="connsiteY2" fmla="*/ 160020 h 160020"/>
              <a:gd name="connsiteX3" fmla="*/ 190500 w 190500"/>
              <a:gd name="connsiteY3" fmla="*/ 30480 h 160020"/>
              <a:gd name="connsiteX4" fmla="*/ 0 w 190500"/>
              <a:gd name="connsiteY4" fmla="*/ 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60020">
                <a:moveTo>
                  <a:pt x="0" y="0"/>
                </a:moveTo>
                <a:lnTo>
                  <a:pt x="0" y="121920"/>
                </a:lnTo>
                <a:cubicBezTo>
                  <a:pt x="185385" y="152818"/>
                  <a:pt x="182880" y="90599"/>
                  <a:pt x="182880" y="160020"/>
                </a:cubicBezTo>
                <a:lnTo>
                  <a:pt x="19050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6978611" y="3274914"/>
            <a:ext cx="112196" cy="101183"/>
          </a:xfrm>
          <a:custGeom>
            <a:avLst/>
            <a:gdLst>
              <a:gd name="connsiteX0" fmla="*/ 0 w 112196"/>
              <a:gd name="connsiteY0" fmla="*/ 5817 h 101183"/>
              <a:gd name="connsiteX1" fmla="*/ 112196 w 112196"/>
              <a:gd name="connsiteY1" fmla="*/ 207 h 101183"/>
              <a:gd name="connsiteX2" fmla="*/ 95367 w 112196"/>
              <a:gd name="connsiteY2" fmla="*/ 101183 h 101183"/>
              <a:gd name="connsiteX3" fmla="*/ 0 w 112196"/>
              <a:gd name="connsiteY3" fmla="*/ 5817 h 10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96" h="101183">
                <a:moveTo>
                  <a:pt x="0" y="5817"/>
                </a:moveTo>
                <a:cubicBezTo>
                  <a:pt x="104711" y="0"/>
                  <a:pt x="67266" y="207"/>
                  <a:pt x="112196" y="207"/>
                </a:cubicBezTo>
                <a:lnTo>
                  <a:pt x="95367" y="101183"/>
                </a:lnTo>
                <a:lnTo>
                  <a:pt x="0" y="5817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5503229" y="3398537"/>
            <a:ext cx="224393" cy="280490"/>
          </a:xfrm>
          <a:custGeom>
            <a:avLst/>
            <a:gdLst>
              <a:gd name="connsiteX0" fmla="*/ 0 w 224393"/>
              <a:gd name="connsiteY0" fmla="*/ 280490 h 280490"/>
              <a:gd name="connsiteX1" fmla="*/ 39269 w 224393"/>
              <a:gd name="connsiteY1" fmla="*/ 44878 h 280490"/>
              <a:gd name="connsiteX2" fmla="*/ 123416 w 224393"/>
              <a:gd name="connsiteY2" fmla="*/ 0 h 280490"/>
              <a:gd name="connsiteX3" fmla="*/ 224393 w 224393"/>
              <a:gd name="connsiteY3" fmla="*/ 95367 h 280490"/>
              <a:gd name="connsiteX4" fmla="*/ 100977 w 224393"/>
              <a:gd name="connsiteY4" fmla="*/ 117806 h 280490"/>
              <a:gd name="connsiteX5" fmla="*/ 0 w 224393"/>
              <a:gd name="connsiteY5" fmla="*/ 280490 h 28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393" h="280490">
                <a:moveTo>
                  <a:pt x="0" y="280490"/>
                </a:moveTo>
                <a:lnTo>
                  <a:pt x="39269" y="44878"/>
                </a:lnTo>
                <a:lnTo>
                  <a:pt x="123416" y="0"/>
                </a:lnTo>
                <a:lnTo>
                  <a:pt x="224393" y="95367"/>
                </a:lnTo>
                <a:lnTo>
                  <a:pt x="100977" y="117806"/>
                </a:lnTo>
                <a:cubicBezTo>
                  <a:pt x="32923" y="276599"/>
                  <a:pt x="33659" y="217917"/>
                  <a:pt x="0" y="280490"/>
                </a:cubicBez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21" name="20 Forma libre"/>
          <p:cNvSpPr/>
          <p:nvPr/>
        </p:nvSpPr>
        <p:spPr>
          <a:xfrm>
            <a:off x="5527675" y="2834010"/>
            <a:ext cx="92075" cy="104775"/>
          </a:xfrm>
          <a:custGeom>
            <a:avLst/>
            <a:gdLst>
              <a:gd name="connsiteX0" fmla="*/ 12700 w 92075"/>
              <a:gd name="connsiteY0" fmla="*/ 0 h 104775"/>
              <a:gd name="connsiteX1" fmla="*/ 44450 w 92075"/>
              <a:gd name="connsiteY1" fmla="*/ 44450 h 104775"/>
              <a:gd name="connsiteX2" fmla="*/ 0 w 92075"/>
              <a:gd name="connsiteY2" fmla="*/ 73025 h 104775"/>
              <a:gd name="connsiteX3" fmla="*/ 25400 w 92075"/>
              <a:gd name="connsiteY3" fmla="*/ 104775 h 104775"/>
              <a:gd name="connsiteX4" fmla="*/ 92075 w 92075"/>
              <a:gd name="connsiteY4" fmla="*/ 60325 h 104775"/>
              <a:gd name="connsiteX5" fmla="*/ 66675 w 92075"/>
              <a:gd name="connsiteY5" fmla="*/ 28575 h 104775"/>
              <a:gd name="connsiteX6" fmla="*/ 85725 w 92075"/>
              <a:gd name="connsiteY6" fmla="*/ 15875 h 104775"/>
              <a:gd name="connsiteX7" fmla="*/ 12700 w 92075"/>
              <a:gd name="connsiteY7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75" h="104775">
                <a:moveTo>
                  <a:pt x="12700" y="0"/>
                </a:moveTo>
                <a:lnTo>
                  <a:pt x="44450" y="44450"/>
                </a:lnTo>
                <a:lnTo>
                  <a:pt x="0" y="73025"/>
                </a:lnTo>
                <a:lnTo>
                  <a:pt x="25400" y="104775"/>
                </a:lnTo>
                <a:lnTo>
                  <a:pt x="92075" y="60325"/>
                </a:lnTo>
                <a:lnTo>
                  <a:pt x="66675" y="28575"/>
                </a:lnTo>
                <a:lnTo>
                  <a:pt x="85725" y="15875"/>
                </a:lnTo>
                <a:lnTo>
                  <a:pt x="12700" y="0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5379813" y="2680480"/>
            <a:ext cx="100977" cy="112197"/>
          </a:xfrm>
          <a:custGeom>
            <a:avLst/>
            <a:gdLst>
              <a:gd name="connsiteX0" fmla="*/ 0 w 100977"/>
              <a:gd name="connsiteY0" fmla="*/ 0 h 112197"/>
              <a:gd name="connsiteX1" fmla="*/ 100977 w 100977"/>
              <a:gd name="connsiteY1" fmla="*/ 78538 h 112197"/>
              <a:gd name="connsiteX2" fmla="*/ 11220 w 100977"/>
              <a:gd name="connsiteY2" fmla="*/ 112197 h 112197"/>
              <a:gd name="connsiteX3" fmla="*/ 0 w 100977"/>
              <a:gd name="connsiteY3" fmla="*/ 0 h 11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77" h="112197">
                <a:moveTo>
                  <a:pt x="0" y="0"/>
                </a:moveTo>
                <a:lnTo>
                  <a:pt x="100977" y="78538"/>
                </a:lnTo>
                <a:lnTo>
                  <a:pt x="11220" y="112197"/>
                </a:lnTo>
                <a:lnTo>
                  <a:pt x="0" y="0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29" name="28 Forma libre"/>
          <p:cNvSpPr/>
          <p:nvPr/>
        </p:nvSpPr>
        <p:spPr>
          <a:xfrm>
            <a:off x="6944952" y="4138474"/>
            <a:ext cx="207563" cy="112755"/>
          </a:xfrm>
          <a:custGeom>
            <a:avLst/>
            <a:gdLst>
              <a:gd name="connsiteX0" fmla="*/ 5610 w 207563"/>
              <a:gd name="connsiteY0" fmla="*/ 112755 h 112755"/>
              <a:gd name="connsiteX1" fmla="*/ 0 w 207563"/>
              <a:gd name="connsiteY1" fmla="*/ 17388 h 112755"/>
              <a:gd name="connsiteX2" fmla="*/ 112196 w 207563"/>
              <a:gd name="connsiteY2" fmla="*/ 28607 h 112755"/>
              <a:gd name="connsiteX3" fmla="*/ 207563 w 207563"/>
              <a:gd name="connsiteY3" fmla="*/ 558 h 112755"/>
              <a:gd name="connsiteX4" fmla="*/ 207563 w 207563"/>
              <a:gd name="connsiteY4" fmla="*/ 107145 h 112755"/>
              <a:gd name="connsiteX5" fmla="*/ 100977 w 207563"/>
              <a:gd name="connsiteY5" fmla="*/ 95925 h 112755"/>
              <a:gd name="connsiteX6" fmla="*/ 5610 w 207563"/>
              <a:gd name="connsiteY6" fmla="*/ 112755 h 1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563" h="112755">
                <a:moveTo>
                  <a:pt x="5610" y="112755"/>
                </a:moveTo>
                <a:lnTo>
                  <a:pt x="0" y="17388"/>
                </a:lnTo>
                <a:lnTo>
                  <a:pt x="112196" y="28607"/>
                </a:lnTo>
                <a:cubicBezTo>
                  <a:pt x="203739" y="0"/>
                  <a:pt x="170608" y="558"/>
                  <a:pt x="207563" y="558"/>
                </a:cubicBezTo>
                <a:lnTo>
                  <a:pt x="207563" y="107145"/>
                </a:lnTo>
                <a:lnTo>
                  <a:pt x="100977" y="95925"/>
                </a:lnTo>
                <a:lnTo>
                  <a:pt x="5610" y="112755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6754218" y="3991315"/>
            <a:ext cx="213351" cy="153327"/>
          </a:xfrm>
          <a:custGeom>
            <a:avLst/>
            <a:gdLst>
              <a:gd name="connsiteX0" fmla="*/ 185124 w 213351"/>
              <a:gd name="connsiteY0" fmla="*/ 119668 h 153327"/>
              <a:gd name="connsiteX1" fmla="*/ 168295 w 213351"/>
              <a:gd name="connsiteY1" fmla="*/ 1862 h 153327"/>
              <a:gd name="connsiteX2" fmla="*/ 0 w 213351"/>
              <a:gd name="connsiteY2" fmla="*/ 24301 h 153327"/>
              <a:gd name="connsiteX3" fmla="*/ 16830 w 213351"/>
              <a:gd name="connsiteY3" fmla="*/ 153327 h 153327"/>
              <a:gd name="connsiteX4" fmla="*/ 185124 w 213351"/>
              <a:gd name="connsiteY4" fmla="*/ 119668 h 15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1" h="153327">
                <a:moveTo>
                  <a:pt x="185124" y="119668"/>
                </a:moveTo>
                <a:cubicBezTo>
                  <a:pt x="173728" y="0"/>
                  <a:pt x="213351" y="1862"/>
                  <a:pt x="168295" y="1862"/>
                </a:cubicBezTo>
                <a:lnTo>
                  <a:pt x="0" y="24301"/>
                </a:lnTo>
                <a:lnTo>
                  <a:pt x="16830" y="153327"/>
                </a:lnTo>
                <a:lnTo>
                  <a:pt x="185124" y="119668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31" name="30 Forma libre"/>
          <p:cNvSpPr/>
          <p:nvPr/>
        </p:nvSpPr>
        <p:spPr>
          <a:xfrm>
            <a:off x="7303980" y="3998787"/>
            <a:ext cx="84148" cy="95367"/>
          </a:xfrm>
          <a:custGeom>
            <a:avLst/>
            <a:gdLst>
              <a:gd name="connsiteX0" fmla="*/ 5610 w 84148"/>
              <a:gd name="connsiteY0" fmla="*/ 0 h 95367"/>
              <a:gd name="connsiteX1" fmla="*/ 0 w 84148"/>
              <a:gd name="connsiteY1" fmla="*/ 95367 h 95367"/>
              <a:gd name="connsiteX2" fmla="*/ 84148 w 84148"/>
              <a:gd name="connsiteY2" fmla="*/ 61708 h 95367"/>
              <a:gd name="connsiteX3" fmla="*/ 72928 w 84148"/>
              <a:gd name="connsiteY3" fmla="*/ 5610 h 95367"/>
              <a:gd name="connsiteX4" fmla="*/ 5610 w 84148"/>
              <a:gd name="connsiteY4" fmla="*/ 0 h 9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48" h="95367">
                <a:moveTo>
                  <a:pt x="5610" y="0"/>
                </a:moveTo>
                <a:lnTo>
                  <a:pt x="0" y="95367"/>
                </a:lnTo>
                <a:lnTo>
                  <a:pt x="84148" y="61708"/>
                </a:lnTo>
                <a:lnTo>
                  <a:pt x="72928" y="5610"/>
                </a:lnTo>
                <a:lnTo>
                  <a:pt x="5610" y="0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31 Forma libre"/>
          <p:cNvSpPr/>
          <p:nvPr/>
        </p:nvSpPr>
        <p:spPr>
          <a:xfrm>
            <a:off x="7268453" y="3920250"/>
            <a:ext cx="248700" cy="89757"/>
          </a:xfrm>
          <a:custGeom>
            <a:avLst/>
            <a:gdLst>
              <a:gd name="connsiteX0" fmla="*/ 1868 w 248700"/>
              <a:gd name="connsiteY0" fmla="*/ 22439 h 89757"/>
              <a:gd name="connsiteX1" fmla="*/ 7478 w 248700"/>
              <a:gd name="connsiteY1" fmla="*/ 89757 h 89757"/>
              <a:gd name="connsiteX2" fmla="*/ 248700 w 248700"/>
              <a:gd name="connsiteY2" fmla="*/ 72927 h 89757"/>
              <a:gd name="connsiteX3" fmla="*/ 231871 w 248700"/>
              <a:gd name="connsiteY3" fmla="*/ 0 h 89757"/>
              <a:gd name="connsiteX4" fmla="*/ 1868 w 248700"/>
              <a:gd name="connsiteY4" fmla="*/ 11219 h 89757"/>
              <a:gd name="connsiteX5" fmla="*/ 1868 w 248700"/>
              <a:gd name="connsiteY5" fmla="*/ 22439 h 8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700" h="89757">
                <a:moveTo>
                  <a:pt x="1868" y="22439"/>
                </a:moveTo>
                <a:lnTo>
                  <a:pt x="7478" y="89757"/>
                </a:lnTo>
                <a:lnTo>
                  <a:pt x="248700" y="72927"/>
                </a:lnTo>
                <a:lnTo>
                  <a:pt x="231871" y="0"/>
                </a:lnTo>
                <a:lnTo>
                  <a:pt x="1868" y="11219"/>
                </a:lnTo>
                <a:cubicBezTo>
                  <a:pt x="0" y="11312"/>
                  <a:pt x="5608" y="11219"/>
                  <a:pt x="1868" y="22439"/>
                </a:cubicBez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-3175" y="0"/>
            <a:ext cx="334963" cy="6848475"/>
            <a:chOff x="-2" y="0"/>
            <a:chExt cx="211" cy="4314"/>
          </a:xfrm>
        </p:grpSpPr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-2" y="0"/>
              <a:ext cx="211" cy="4314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000" b="1" dirty="0" smtClean="0">
                  <a:solidFill>
                    <a:srgbClr val="FFFFFF"/>
                  </a:solidFill>
                  <a:latin typeface="Calibri" pitchFamily="34" charset="0"/>
                </a:rPr>
                <a:t>                              </a:t>
              </a:r>
              <a:r>
                <a:rPr lang="es-ES" sz="900" b="1" dirty="0" smtClean="0">
                  <a:solidFill>
                    <a:srgbClr val="FFFFFF"/>
                  </a:solidFill>
                  <a:latin typeface="Calibri" pitchFamily="34" charset="0"/>
                </a:rPr>
                <a:t>TECHO  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/                   SALTA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          TECHO          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     ASENTAMIENTOS</a:t>
              </a:r>
            </a:p>
          </p:txBody>
        </p:sp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55" y="4099"/>
              <a:ext cx="107" cy="108"/>
              <a:chOff x="55" y="4099"/>
              <a:chExt cx="107" cy="108"/>
            </a:xfrm>
          </p:grpSpPr>
          <p:sp>
            <p:nvSpPr>
              <p:cNvPr id="36" name="Oval 5"/>
              <p:cNvSpPr>
                <a:spLocks noChangeArrowheads="1"/>
              </p:cNvSpPr>
              <p:nvPr/>
            </p:nvSpPr>
            <p:spPr bwMode="auto">
              <a:xfrm>
                <a:off x="55" y="4103"/>
                <a:ext cx="107" cy="104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 flipV="1">
                <a:off x="111" y="4099"/>
                <a:ext cx="0" cy="60"/>
              </a:xfrm>
              <a:prstGeom prst="line">
                <a:avLst/>
              </a:prstGeom>
              <a:noFill/>
              <a:ln w="255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40" name="39 CuadroTexto"/>
          <p:cNvSpPr txBox="1"/>
          <p:nvPr/>
        </p:nvSpPr>
        <p:spPr>
          <a:xfrm>
            <a:off x="6273427" y="2411363"/>
            <a:ext cx="654795" cy="323165"/>
          </a:xfrm>
          <a:prstGeom prst="rect">
            <a:avLst/>
          </a:prstGeom>
          <a:solidFill>
            <a:schemeClr val="tx1">
              <a:lumMod val="95000"/>
              <a:lumOff val="5000"/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sz="1500" b="1" dirty="0" smtClean="0">
                <a:solidFill>
                  <a:srgbClr val="FF6600"/>
                </a:solidFill>
              </a:rPr>
              <a:t>SALTA</a:t>
            </a:r>
            <a:endParaRPr lang="es-AR" sz="1500" b="1" dirty="0">
              <a:solidFill>
                <a:srgbClr val="FF66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77685" y="5897184"/>
            <a:ext cx="152092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AR" sz="1500" dirty="0" smtClean="0">
                <a:solidFill>
                  <a:schemeClr val="bg1"/>
                </a:solidFill>
              </a:rPr>
              <a:t>Bicentenario</a:t>
            </a:r>
          </a:p>
          <a:p>
            <a:pPr marL="342900" indent="-342900">
              <a:buAutoNum type="arabicPeriod"/>
            </a:pPr>
            <a:r>
              <a:rPr lang="es-AR" sz="1500" dirty="0" smtClean="0">
                <a:solidFill>
                  <a:schemeClr val="bg1"/>
                </a:solidFill>
              </a:rPr>
              <a:t>El Cambio</a:t>
            </a:r>
          </a:p>
          <a:p>
            <a:pPr marL="342900" indent="-342900">
              <a:buAutoNum type="arabicPeriod"/>
            </a:pPr>
            <a:r>
              <a:rPr lang="es-AR" sz="1500" dirty="0" err="1" smtClean="0">
                <a:solidFill>
                  <a:schemeClr val="bg1"/>
                </a:solidFill>
              </a:rPr>
              <a:t>Solis</a:t>
            </a:r>
            <a:r>
              <a:rPr lang="es-AR" sz="1500" dirty="0" smtClean="0">
                <a:solidFill>
                  <a:schemeClr val="bg1"/>
                </a:solidFill>
              </a:rPr>
              <a:t> Pizarro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4904289" y="5847362"/>
            <a:ext cx="23142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500" dirty="0" smtClean="0">
                <a:solidFill>
                  <a:schemeClr val="bg1"/>
                </a:solidFill>
              </a:rPr>
              <a:t>4.     Floresta</a:t>
            </a:r>
          </a:p>
          <a:p>
            <a:r>
              <a:rPr lang="es-AR" sz="1500" dirty="0" smtClean="0">
                <a:solidFill>
                  <a:schemeClr val="bg1"/>
                </a:solidFill>
              </a:rPr>
              <a:t>5.     La Cerámica</a:t>
            </a:r>
          </a:p>
          <a:p>
            <a:r>
              <a:rPr lang="es-AR" sz="1500" dirty="0" smtClean="0">
                <a:solidFill>
                  <a:schemeClr val="bg1"/>
                </a:solidFill>
              </a:rPr>
              <a:t>6.     Juan Manuel de Rosas</a:t>
            </a:r>
          </a:p>
          <a:p>
            <a:pPr marL="342900" indent="-342900">
              <a:buAutoNum type="arabicPeriod"/>
            </a:pPr>
            <a:endParaRPr lang="es-AR" sz="1500" dirty="0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7215674" y="5782905"/>
            <a:ext cx="160479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500" dirty="0" smtClean="0">
                <a:solidFill>
                  <a:schemeClr val="bg1"/>
                </a:solidFill>
              </a:rPr>
              <a:t>7.     La Paz</a:t>
            </a:r>
          </a:p>
          <a:p>
            <a:pPr marL="342900" indent="-342900">
              <a:buAutoNum type="arabicPeriod" startAt="8"/>
            </a:pPr>
            <a:r>
              <a:rPr lang="es-AR" sz="1500" dirty="0" smtClean="0">
                <a:solidFill>
                  <a:schemeClr val="bg1"/>
                </a:solidFill>
              </a:rPr>
              <a:t>Primera Junta</a:t>
            </a:r>
          </a:p>
          <a:p>
            <a:pPr marL="342900" indent="-342900">
              <a:buAutoNum type="arabicPeriod" startAt="8"/>
            </a:pPr>
            <a:r>
              <a:rPr lang="es-AR" sz="1500" dirty="0" smtClean="0">
                <a:solidFill>
                  <a:schemeClr val="bg1"/>
                </a:solidFill>
              </a:rPr>
              <a:t>Gauchito Gil</a:t>
            </a:r>
          </a:p>
          <a:p>
            <a:pPr marL="342900" indent="-342900">
              <a:buAutoNum type="arabicPeriod" startAt="8"/>
            </a:pPr>
            <a:r>
              <a:rPr lang="es-AR" sz="1500" dirty="0" smtClean="0">
                <a:solidFill>
                  <a:schemeClr val="bg1"/>
                </a:solidFill>
              </a:rPr>
              <a:t>Fraternidad</a:t>
            </a:r>
          </a:p>
          <a:p>
            <a:pPr marL="342900" indent="-342900">
              <a:buAutoNum type="arabicPeriod"/>
            </a:pPr>
            <a:endParaRPr lang="es-AR" sz="15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5478030"/>
            <a:ext cx="12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Referencias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5436096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3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6444208" y="548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5278426" y="2492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1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5436096" y="2699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2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6876256" y="3140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7380312" y="30689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4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164288" y="37170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10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222642" y="3933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9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6934610" y="4067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8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6732240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1469" b="614"/>
          <a:stretch/>
        </p:blipFill>
        <p:spPr>
          <a:xfrm>
            <a:off x="304002" y="0"/>
            <a:ext cx="4267997" cy="6858000"/>
          </a:xfrm>
          <a:prstGeom prst="rect">
            <a:avLst/>
          </a:prstGeom>
        </p:spPr>
      </p:pic>
      <p:sp>
        <p:nvSpPr>
          <p:cNvPr id="9" name="Forma libre 8"/>
          <p:cNvSpPr/>
          <p:nvPr/>
        </p:nvSpPr>
        <p:spPr>
          <a:xfrm>
            <a:off x="3029803" y="5295331"/>
            <a:ext cx="791570" cy="423081"/>
          </a:xfrm>
          <a:custGeom>
            <a:avLst/>
            <a:gdLst>
              <a:gd name="connsiteX0" fmla="*/ 0 w 791570"/>
              <a:gd name="connsiteY0" fmla="*/ 409433 h 423081"/>
              <a:gd name="connsiteX1" fmla="*/ 54591 w 791570"/>
              <a:gd name="connsiteY1" fmla="*/ 163773 h 423081"/>
              <a:gd name="connsiteX2" fmla="*/ 286603 w 791570"/>
              <a:gd name="connsiteY2" fmla="*/ 150126 h 423081"/>
              <a:gd name="connsiteX3" fmla="*/ 532263 w 791570"/>
              <a:gd name="connsiteY3" fmla="*/ 68239 h 423081"/>
              <a:gd name="connsiteX4" fmla="*/ 791570 w 791570"/>
              <a:gd name="connsiteY4" fmla="*/ 0 h 423081"/>
              <a:gd name="connsiteX5" fmla="*/ 668740 w 791570"/>
              <a:gd name="connsiteY5" fmla="*/ 341194 h 423081"/>
              <a:gd name="connsiteX6" fmla="*/ 450376 w 791570"/>
              <a:gd name="connsiteY6" fmla="*/ 327547 h 423081"/>
              <a:gd name="connsiteX7" fmla="*/ 122830 w 791570"/>
              <a:gd name="connsiteY7" fmla="*/ 423081 h 423081"/>
              <a:gd name="connsiteX8" fmla="*/ 0 w 791570"/>
              <a:gd name="connsiteY8" fmla="*/ 409433 h 4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570" h="423081">
                <a:moveTo>
                  <a:pt x="0" y="409433"/>
                </a:moveTo>
                <a:lnTo>
                  <a:pt x="54591" y="163773"/>
                </a:lnTo>
                <a:lnTo>
                  <a:pt x="286603" y="150126"/>
                </a:lnTo>
                <a:lnTo>
                  <a:pt x="532263" y="68239"/>
                </a:lnTo>
                <a:lnTo>
                  <a:pt x="791570" y="0"/>
                </a:lnTo>
                <a:lnTo>
                  <a:pt x="668740" y="341194"/>
                </a:lnTo>
                <a:lnTo>
                  <a:pt x="450376" y="327547"/>
                </a:lnTo>
                <a:lnTo>
                  <a:pt x="122830" y="423081"/>
                </a:lnTo>
                <a:lnTo>
                  <a:pt x="0" y="409433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43570" y="1000108"/>
            <a:ext cx="3143272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 smtClean="0"/>
              <a:t>PROVINCIA DE SALTA</a:t>
            </a:r>
            <a:endParaRPr lang="es-AR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643570" y="150017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FUNDACIÓN: 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1582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SUPERFICIE: </a:t>
            </a:r>
            <a:r>
              <a:rPr lang="es-AR" sz="1200" dirty="0" smtClean="0"/>
              <a:t>155.488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Km2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POBLACIÓN: </a:t>
            </a:r>
            <a:r>
              <a:rPr lang="es-AR" sz="1200" dirty="0" smtClean="0"/>
              <a:t>1.215.207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habitantes (2010) </a:t>
            </a:r>
          </a:p>
          <a:p>
            <a:endParaRPr lang="es-AR" sz="1200" dirty="0"/>
          </a:p>
        </p:txBody>
      </p:sp>
      <p:sp>
        <p:nvSpPr>
          <p:cNvPr id="21" name="20 Rectángulo"/>
          <p:cNvSpPr/>
          <p:nvPr/>
        </p:nvSpPr>
        <p:spPr>
          <a:xfrm>
            <a:off x="5643570" y="2571744"/>
            <a:ext cx="3143272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 smtClean="0"/>
              <a:t>SALTA CAPITAL</a:t>
            </a:r>
            <a:endParaRPr lang="es-AR" sz="1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643570" y="3143248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FUNDACIÓN: 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1582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SUPERFICIE: 1722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Km2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POBLACIÓN: </a:t>
            </a:r>
            <a:r>
              <a:rPr lang="es-AR" sz="1200" dirty="0" smtClean="0"/>
              <a:t>536.113 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habitantes  (2010)</a:t>
            </a:r>
            <a:endParaRPr lang="es-MX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643570" y="4214818"/>
            <a:ext cx="3143272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 smtClean="0"/>
              <a:t>SAN LORENZO</a:t>
            </a:r>
            <a:endParaRPr lang="es-AR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643570" y="4714884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SUPERFICIE: </a:t>
            </a:r>
            <a:r>
              <a:rPr lang="es-AR" sz="1200" dirty="0" smtClean="0"/>
              <a:t>194 km2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POBLACIÓN:</a:t>
            </a:r>
            <a:r>
              <a:rPr lang="es-AR" sz="1200" b="1" dirty="0" smtClean="0">
                <a:solidFill>
                  <a:srgbClr val="000000"/>
                </a:solidFill>
                <a:latin typeface="Calibri" pitchFamily="34" charset="0"/>
              </a:rPr>
              <a:t> 5.435 </a:t>
            </a:r>
            <a:r>
              <a:rPr lang="es-MX" sz="1200" dirty="0" err="1" smtClean="0">
                <a:solidFill>
                  <a:srgbClr val="000000"/>
                </a:solidFill>
                <a:latin typeface="Calibri" pitchFamily="34" charset="0"/>
              </a:rPr>
              <a:t>hab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. (2001) </a:t>
            </a:r>
            <a:b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                      </a:t>
            </a:r>
            <a:endParaRPr lang="es-MX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-3175" y="0"/>
            <a:ext cx="334963" cy="6848475"/>
            <a:chOff x="-2" y="0"/>
            <a:chExt cx="211" cy="4314"/>
          </a:xfrm>
        </p:grpSpPr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-2" y="0"/>
              <a:ext cx="211" cy="4314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000" b="1" dirty="0" smtClean="0">
                  <a:solidFill>
                    <a:srgbClr val="FFFFFF"/>
                  </a:solidFill>
                  <a:latin typeface="Calibri" pitchFamily="34" charset="0"/>
                </a:rPr>
                <a:t>                              </a:t>
              </a:r>
              <a:r>
                <a:rPr lang="es-ES" sz="900" b="1" dirty="0" smtClean="0">
                  <a:solidFill>
                    <a:srgbClr val="FFFFFF"/>
                  </a:solidFill>
                  <a:latin typeface="Calibri" pitchFamily="34" charset="0"/>
                </a:rPr>
                <a:t>TECHO  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/                   SALTA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          TECHO          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     ASENTAMIENTOS</a:t>
              </a:r>
            </a:p>
          </p:txBody>
        </p:sp>
        <p:grpSp>
          <p:nvGrpSpPr>
            <p:cNvPr id="29" name="Group 4"/>
            <p:cNvGrpSpPr>
              <a:grpSpLocks/>
            </p:cNvGrpSpPr>
            <p:nvPr/>
          </p:nvGrpSpPr>
          <p:grpSpPr bwMode="auto">
            <a:xfrm>
              <a:off x="55" y="4099"/>
              <a:ext cx="107" cy="108"/>
              <a:chOff x="55" y="4099"/>
              <a:chExt cx="107" cy="108"/>
            </a:xfrm>
          </p:grpSpPr>
          <p:sp>
            <p:nvSpPr>
              <p:cNvPr id="30" name="Oval 5"/>
              <p:cNvSpPr>
                <a:spLocks noChangeArrowheads="1"/>
              </p:cNvSpPr>
              <p:nvPr/>
            </p:nvSpPr>
            <p:spPr bwMode="auto">
              <a:xfrm>
                <a:off x="55" y="4103"/>
                <a:ext cx="107" cy="104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 flipV="1">
                <a:off x="111" y="4099"/>
                <a:ext cx="0" cy="60"/>
              </a:xfrm>
              <a:prstGeom prst="line">
                <a:avLst/>
              </a:prstGeom>
              <a:noFill/>
              <a:ln w="255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2" name="1 CuadroTexto"/>
          <p:cNvSpPr txBox="1"/>
          <p:nvPr/>
        </p:nvSpPr>
        <p:spPr>
          <a:xfrm>
            <a:off x="611560" y="3281747"/>
            <a:ext cx="1317412" cy="323165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sz="1500" b="1" dirty="0" smtClean="0">
                <a:solidFill>
                  <a:srgbClr val="FF6600"/>
                </a:solidFill>
              </a:rPr>
              <a:t>SAN LORENZO</a:t>
            </a:r>
            <a:endParaRPr lang="es-AR" sz="1500" b="1" dirty="0">
              <a:solidFill>
                <a:srgbClr val="FF66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195736" y="5111606"/>
            <a:ext cx="79861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1100" dirty="0" smtClean="0"/>
              <a:t>11. Atocha</a:t>
            </a:r>
            <a:endParaRPr lang="es-AR" sz="11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274745" y="53222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11</a:t>
            </a:r>
            <a:endParaRPr lang="es-A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b="17687"/>
          <a:stretch>
            <a:fillRect/>
          </a:stretch>
        </p:blipFill>
        <p:spPr bwMode="auto">
          <a:xfrm>
            <a:off x="0" y="1928802"/>
            <a:ext cx="1014416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30" name="Rectangle 6"/>
          <p:cNvSpPr>
            <a:spLocks noChangeArrowheads="1"/>
          </p:cNvSpPr>
          <p:nvPr/>
        </p:nvSpPr>
        <p:spPr bwMode="auto">
          <a:xfrm>
            <a:off x="428596" y="1619240"/>
            <a:ext cx="1990725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400" b="1" dirty="0">
              <a:solidFill>
                <a:srgbClr val="F79646"/>
              </a:solidFill>
              <a:latin typeface="Calibri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-3175" y="0"/>
            <a:ext cx="334963" cy="6848475"/>
            <a:chOff x="-2" y="0"/>
            <a:chExt cx="211" cy="4314"/>
          </a:xfrm>
        </p:grpSpPr>
        <p:sp>
          <p:nvSpPr>
            <p:cNvPr id="4121" name="Text Box 18"/>
            <p:cNvSpPr txBox="1">
              <a:spLocks noChangeArrowheads="1"/>
            </p:cNvSpPr>
            <p:nvPr/>
          </p:nvSpPr>
          <p:spPr bwMode="auto">
            <a:xfrm>
              <a:off x="-2" y="0"/>
              <a:ext cx="211" cy="4314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000" b="1" dirty="0">
                  <a:solidFill>
                    <a:srgbClr val="000000"/>
                  </a:solidFill>
                  <a:latin typeface="Calibri" pitchFamily="34" charset="0"/>
                </a:rPr>
                <a:t>                              </a:t>
              </a:r>
              <a:r>
                <a:rPr lang="es-ES" sz="900" b="1" dirty="0" smtClean="0">
                  <a:solidFill>
                    <a:srgbClr val="000000"/>
                  </a:solidFill>
                  <a:latin typeface="Calibri" pitchFamily="34" charset="0"/>
                </a:rPr>
                <a:t>TECHO                     </a:t>
              </a:r>
              <a:r>
                <a:rPr lang="es-ES" sz="900" b="1" dirty="0">
                  <a:solidFill>
                    <a:srgbClr val="000000"/>
                  </a:solidFill>
                  <a:latin typeface="Calibri" pitchFamily="34" charset="0"/>
                </a:rPr>
                <a:t>/ </a:t>
              </a:r>
              <a:r>
                <a:rPr lang="es-ES" sz="900" b="1" dirty="0">
                  <a:solidFill>
                    <a:srgbClr val="7F7F7F"/>
                  </a:solidFill>
                  <a:latin typeface="Calibri" pitchFamily="34" charset="0"/>
                </a:rPr>
                <a:t>                 </a:t>
              </a:r>
              <a:r>
                <a:rPr lang="es-ES" sz="900" b="1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s-ES" sz="900" b="1" dirty="0" smtClean="0">
                  <a:solidFill>
                    <a:srgbClr val="FFFFFF"/>
                  </a:solidFill>
                  <a:latin typeface="Calibri" pitchFamily="34" charset="0"/>
                </a:rPr>
                <a:t>SALTA CAPITAL</a:t>
              </a:r>
              <a:r>
                <a:rPr lang="es-ES" sz="900" b="1" dirty="0" smtClean="0">
                  <a:solidFill>
                    <a:srgbClr val="7F7F7F"/>
                  </a:solidFill>
                  <a:latin typeface="Calibri" pitchFamily="34" charset="0"/>
                </a:rPr>
                <a:t>          </a:t>
              </a:r>
              <a:r>
                <a:rPr lang="es-ES" sz="900" b="1" dirty="0" smtClean="0">
                  <a:solidFill>
                    <a:srgbClr val="000000"/>
                  </a:solidFill>
                  <a:latin typeface="Calibri" pitchFamily="34" charset="0"/>
                </a:rPr>
                <a:t>    </a:t>
              </a:r>
              <a:r>
                <a:rPr lang="es-ES" sz="900" b="1" dirty="0">
                  <a:solidFill>
                    <a:srgbClr val="000000"/>
                  </a:solidFill>
                  <a:latin typeface="Calibri" pitchFamily="34" charset="0"/>
                </a:rPr>
                <a:t>/                  LOCALIDAD                 /                  ASENTAMIENTOS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5" y="4100"/>
              <a:ext cx="107" cy="107"/>
              <a:chOff x="55" y="4100"/>
              <a:chExt cx="107" cy="107"/>
            </a:xfrm>
          </p:grpSpPr>
          <p:sp>
            <p:nvSpPr>
              <p:cNvPr id="4123" name="Oval 20"/>
              <p:cNvSpPr>
                <a:spLocks noChangeArrowheads="1"/>
              </p:cNvSpPr>
              <p:nvPr/>
            </p:nvSpPr>
            <p:spPr bwMode="auto">
              <a:xfrm>
                <a:off x="55" y="4103"/>
                <a:ext cx="107" cy="104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124" name="Line 21"/>
              <p:cNvSpPr>
                <a:spLocks noChangeShapeType="1"/>
              </p:cNvSpPr>
              <p:nvPr/>
            </p:nvSpPr>
            <p:spPr bwMode="auto">
              <a:xfrm flipV="1">
                <a:off x="111" y="4099"/>
                <a:ext cx="0" cy="60"/>
              </a:xfrm>
              <a:prstGeom prst="line">
                <a:avLst/>
              </a:prstGeom>
              <a:noFill/>
              <a:ln w="255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1214414" y="357166"/>
            <a:ext cx="2857511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 smtClean="0"/>
              <a:t>PROVINCIA DE SALTA</a:t>
            </a:r>
            <a:endParaRPr lang="es-AR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214414" y="85723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FUNDACIÓN: 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1582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SUPERFICIE: </a:t>
            </a:r>
            <a:r>
              <a:rPr lang="es-AR" sz="1200" dirty="0" smtClean="0"/>
              <a:t>155.488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Km2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POBLACIÓN: </a:t>
            </a:r>
            <a:r>
              <a:rPr lang="es-AR" sz="1200" dirty="0" smtClean="0"/>
              <a:t>1.215.207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habitantes (2010) </a:t>
            </a:r>
          </a:p>
          <a:p>
            <a:endParaRPr lang="es-AR" sz="1200" dirty="0"/>
          </a:p>
        </p:txBody>
      </p:sp>
      <p:sp>
        <p:nvSpPr>
          <p:cNvPr id="25" name="24 Rectángulo"/>
          <p:cNvSpPr/>
          <p:nvPr/>
        </p:nvSpPr>
        <p:spPr>
          <a:xfrm>
            <a:off x="5429256" y="357166"/>
            <a:ext cx="2857520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 smtClean="0"/>
              <a:t>CERRILLOS</a:t>
            </a:r>
            <a:endParaRPr lang="es-AR" sz="1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429256" y="928670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FUNDACIÓN: 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1822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SUPERFICIE: </a:t>
            </a:r>
            <a:r>
              <a:rPr lang="es-ES" sz="1200" dirty="0" smtClean="0">
                <a:solidFill>
                  <a:srgbClr val="000000"/>
                </a:solidFill>
                <a:latin typeface="Calibri" pitchFamily="34" charset="0"/>
              </a:rPr>
              <a:t>224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Km2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POBLACIÓN: </a:t>
            </a:r>
            <a:r>
              <a:rPr lang="es-AR" sz="1200" dirty="0" smtClean="0"/>
              <a:t>35.789 </a:t>
            </a:r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 habitantes  (2010)</a:t>
            </a:r>
            <a:endParaRPr lang="es-MX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4143375" y="3762375"/>
            <a:ext cx="466725" cy="352425"/>
          </a:xfrm>
          <a:custGeom>
            <a:avLst/>
            <a:gdLst>
              <a:gd name="connsiteX0" fmla="*/ 0 w 466725"/>
              <a:gd name="connsiteY0" fmla="*/ 266700 h 352425"/>
              <a:gd name="connsiteX1" fmla="*/ 133350 w 466725"/>
              <a:gd name="connsiteY1" fmla="*/ 0 h 352425"/>
              <a:gd name="connsiteX2" fmla="*/ 257175 w 466725"/>
              <a:gd name="connsiteY2" fmla="*/ 0 h 352425"/>
              <a:gd name="connsiteX3" fmla="*/ 466725 w 466725"/>
              <a:gd name="connsiteY3" fmla="*/ 95250 h 352425"/>
              <a:gd name="connsiteX4" fmla="*/ 361950 w 466725"/>
              <a:gd name="connsiteY4" fmla="*/ 352425 h 352425"/>
              <a:gd name="connsiteX5" fmla="*/ 0 w 466725"/>
              <a:gd name="connsiteY5" fmla="*/ 26670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352425">
                <a:moveTo>
                  <a:pt x="0" y="266700"/>
                </a:moveTo>
                <a:lnTo>
                  <a:pt x="133350" y="0"/>
                </a:lnTo>
                <a:lnTo>
                  <a:pt x="257175" y="0"/>
                </a:lnTo>
                <a:lnTo>
                  <a:pt x="466725" y="95250"/>
                </a:lnTo>
                <a:lnTo>
                  <a:pt x="361950" y="352425"/>
                </a:lnTo>
                <a:lnTo>
                  <a:pt x="0" y="266700"/>
                </a:lnTo>
                <a:close/>
              </a:path>
            </a:pathLst>
          </a:custGeom>
          <a:solidFill>
            <a:srgbClr val="FF950E">
              <a:alpha val="39999"/>
            </a:srgbClr>
          </a:solidFill>
          <a:ln w="18000">
            <a:solidFill>
              <a:srgbClr val="FF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115602" y="5122059"/>
            <a:ext cx="1032462" cy="323165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sz="1500" b="1" dirty="0" smtClean="0">
                <a:solidFill>
                  <a:srgbClr val="FF6600"/>
                </a:solidFill>
              </a:rPr>
              <a:t>CERRILLOS</a:t>
            </a:r>
            <a:endParaRPr lang="es-AR" sz="1500" b="1" dirty="0">
              <a:solidFill>
                <a:srgbClr val="FF66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09195" y="3872081"/>
            <a:ext cx="14622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1100" dirty="0" smtClean="0"/>
              <a:t>12. Congreso Nacional</a:t>
            </a:r>
            <a:endParaRPr lang="es-AR" sz="11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225304" y="37170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12</a:t>
            </a:r>
            <a:endParaRPr lang="es-A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240088" y="3143250"/>
            <a:ext cx="61499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000" b="1" dirty="0" smtClean="0">
                <a:solidFill>
                  <a:srgbClr val="FFFFFF"/>
                </a:solidFill>
                <a:latin typeface="Calibri" pitchFamily="34" charset="0"/>
              </a:rPr>
              <a:t>INTRODUCCIÓN - </a:t>
            </a:r>
            <a:r>
              <a:rPr lang="es-ES" sz="2000" b="1" dirty="0" smtClean="0">
                <a:solidFill>
                  <a:srgbClr val="FFC000"/>
                </a:solidFill>
                <a:latin typeface="Calibri" pitchFamily="34" charset="0"/>
              </a:rPr>
              <a:t>LEGALES</a:t>
            </a:r>
            <a:endParaRPr lang="es-ES" sz="20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-3175" y="0"/>
            <a:ext cx="334963" cy="6848475"/>
            <a:chOff x="-2" y="0"/>
            <a:chExt cx="211" cy="4314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-2" y="0"/>
              <a:ext cx="211" cy="4314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000" b="1" dirty="0" smtClean="0">
                  <a:solidFill>
                    <a:srgbClr val="FFFFFF"/>
                  </a:solidFill>
                  <a:latin typeface="Calibri" pitchFamily="34" charset="0"/>
                </a:rPr>
                <a:t>                              </a:t>
              </a:r>
              <a:r>
                <a:rPr lang="es-ES" sz="900" b="1" dirty="0" smtClean="0">
                  <a:solidFill>
                    <a:srgbClr val="FFFFFF"/>
                  </a:solidFill>
                  <a:latin typeface="Calibri" pitchFamily="34" charset="0"/>
                </a:rPr>
                <a:t>TECHO  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/                   SALTAL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          TECHO          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LEGAL</a:t>
              </a:r>
              <a:endParaRPr lang="es-ES" sz="900" b="1" dirty="0">
                <a:solidFill>
                  <a:srgbClr val="999999"/>
                </a:solidFill>
                <a:latin typeface="Calibri" pitchFamily="34" charset="0"/>
              </a:endParaRPr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55" y="4099"/>
              <a:ext cx="107" cy="108"/>
              <a:chOff x="55" y="4099"/>
              <a:chExt cx="107" cy="108"/>
            </a:xfrm>
          </p:grpSpPr>
          <p:sp>
            <p:nvSpPr>
              <p:cNvPr id="14" name="Oval 5"/>
              <p:cNvSpPr>
                <a:spLocks noChangeArrowheads="1"/>
              </p:cNvSpPr>
              <p:nvPr/>
            </p:nvSpPr>
            <p:spPr bwMode="auto">
              <a:xfrm>
                <a:off x="55" y="4103"/>
                <a:ext cx="107" cy="104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 flipV="1">
                <a:off x="111" y="4099"/>
                <a:ext cx="0" cy="60"/>
              </a:xfrm>
              <a:prstGeom prst="line">
                <a:avLst/>
              </a:prstGeom>
              <a:noFill/>
              <a:ln w="255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42292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AR" sz="2400" dirty="0" smtClean="0">
                <a:solidFill>
                  <a:schemeClr val="bg1"/>
                </a:solidFill>
              </a:rPr>
              <a:t>Derecho de </a:t>
            </a:r>
            <a:r>
              <a:rPr lang="es-AR" sz="2400" b="1" dirty="0" smtClean="0">
                <a:solidFill>
                  <a:srgbClr val="FFC000"/>
                </a:solidFill>
              </a:rPr>
              <a:t>DOMINIO</a:t>
            </a:r>
            <a:endParaRPr lang="es-AR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412324"/>
              </p:ext>
            </p:extLst>
          </p:nvPr>
        </p:nvGraphicFramePr>
        <p:xfrm>
          <a:off x="521804" y="1242338"/>
          <a:ext cx="8226660" cy="1610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18 Grupo"/>
          <p:cNvGrpSpPr/>
          <p:nvPr/>
        </p:nvGrpSpPr>
        <p:grpSpPr>
          <a:xfrm>
            <a:off x="1115616" y="2564904"/>
            <a:ext cx="1294054" cy="1157312"/>
            <a:chOff x="1165671" y="4075679"/>
            <a:chExt cx="1372059" cy="1274306"/>
          </a:xfrm>
        </p:grpSpPr>
        <p:sp>
          <p:nvSpPr>
            <p:cNvPr id="17" name="16 Llamada de flecha hacia arriba"/>
            <p:cNvSpPr/>
            <p:nvPr/>
          </p:nvSpPr>
          <p:spPr>
            <a:xfrm>
              <a:off x="1179447" y="4075679"/>
              <a:ext cx="1358283" cy="1274306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165671" y="4564823"/>
              <a:ext cx="1356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 smtClean="0"/>
                <a:t>Corpus y</a:t>
              </a:r>
            </a:p>
            <a:p>
              <a:pPr algn="ctr"/>
              <a:r>
                <a:rPr lang="es-AR" dirty="0" smtClean="0"/>
                <a:t>Animus</a:t>
              </a:r>
              <a:endParaRPr lang="es-AR" dirty="0"/>
            </a:p>
          </p:txBody>
        </p:sp>
      </p:grpSp>
      <p:sp>
        <p:nvSpPr>
          <p:cNvPr id="20" name="19 Llamada de flecha hacia arriba"/>
          <p:cNvSpPr/>
          <p:nvPr/>
        </p:nvSpPr>
        <p:spPr>
          <a:xfrm>
            <a:off x="4067944" y="2492896"/>
            <a:ext cx="1368152" cy="129614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CuadroTexto"/>
          <p:cNvSpPr txBox="1"/>
          <p:nvPr/>
        </p:nvSpPr>
        <p:spPr>
          <a:xfrm>
            <a:off x="3995936" y="299695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Escritura  y Registración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836712"/>
            <a:ext cx="2736304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SITUACIÓN </a:t>
            </a:r>
            <a:r>
              <a:rPr lang="es-AR" sz="2000" b="1" dirty="0" smtClean="0">
                <a:solidFill>
                  <a:srgbClr val="FFC000"/>
                </a:solidFill>
              </a:rPr>
              <a:t>IDEAL</a:t>
            </a:r>
            <a:endParaRPr lang="es-AR" sz="2000" b="1" dirty="0">
              <a:solidFill>
                <a:srgbClr val="FFC000"/>
              </a:solidFill>
            </a:endParaRPr>
          </a:p>
        </p:txBody>
      </p:sp>
      <p:graphicFrame>
        <p:nvGraphicFramePr>
          <p:cNvPr id="1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915926"/>
              </p:ext>
            </p:extLst>
          </p:nvPr>
        </p:nvGraphicFramePr>
        <p:xfrm>
          <a:off x="360040" y="4509120"/>
          <a:ext cx="867645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11 Llamada de flecha hacia arriba"/>
          <p:cNvSpPr/>
          <p:nvPr/>
        </p:nvSpPr>
        <p:spPr>
          <a:xfrm>
            <a:off x="1331640" y="5805264"/>
            <a:ext cx="1164915" cy="86409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Vecinos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3" name="12 Llamada de flecha hacia arriba"/>
          <p:cNvSpPr/>
          <p:nvPr/>
        </p:nvSpPr>
        <p:spPr>
          <a:xfrm>
            <a:off x="4139952" y="5805264"/>
            <a:ext cx="1152128" cy="93610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Particular / Estado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1520" y="396499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SITUACIÓN REAL</a:t>
            </a:r>
            <a:endParaRPr lang="es-AR" sz="2000" dirty="0"/>
          </a:p>
        </p:txBody>
      </p:sp>
      <p:sp>
        <p:nvSpPr>
          <p:cNvPr id="5" name="4 Paralelogramo"/>
          <p:cNvSpPr/>
          <p:nvPr/>
        </p:nvSpPr>
        <p:spPr>
          <a:xfrm>
            <a:off x="3059832" y="4653136"/>
            <a:ext cx="648072" cy="936104"/>
          </a:xfrm>
          <a:prstGeom prst="parallelogram">
            <a:avLst>
              <a:gd name="adj" fmla="val 481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-3175" y="0"/>
            <a:ext cx="334963" cy="6848475"/>
            <a:chOff x="-2" y="0"/>
            <a:chExt cx="211" cy="4314"/>
          </a:xfrm>
        </p:grpSpPr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-2" y="0"/>
              <a:ext cx="211" cy="4314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000" b="1" dirty="0" smtClean="0">
                  <a:solidFill>
                    <a:srgbClr val="FFFFFF"/>
                  </a:solidFill>
                  <a:latin typeface="Calibri" pitchFamily="34" charset="0"/>
                </a:rPr>
                <a:t>                              </a:t>
              </a:r>
              <a:r>
                <a:rPr lang="es-ES" sz="900" b="1" dirty="0" smtClean="0">
                  <a:solidFill>
                    <a:srgbClr val="FFFFFF"/>
                  </a:solidFill>
                  <a:latin typeface="Calibri" pitchFamily="34" charset="0"/>
                </a:rPr>
                <a:t>TECHO  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/                   SALTAL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          TECHO          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LEGAL</a:t>
              </a:r>
              <a:endParaRPr lang="es-ES" sz="900" b="1" dirty="0">
                <a:solidFill>
                  <a:srgbClr val="999999"/>
                </a:solidFill>
                <a:latin typeface="Calibri" pitchFamily="34" charset="0"/>
              </a:endParaRPr>
            </a:p>
          </p:txBody>
        </p:sp>
        <p:grpSp>
          <p:nvGrpSpPr>
            <p:cNvPr id="24" name="Group 4"/>
            <p:cNvGrpSpPr>
              <a:grpSpLocks/>
            </p:cNvGrpSpPr>
            <p:nvPr/>
          </p:nvGrpSpPr>
          <p:grpSpPr bwMode="auto">
            <a:xfrm>
              <a:off x="55" y="4099"/>
              <a:ext cx="107" cy="108"/>
              <a:chOff x="55" y="4099"/>
              <a:chExt cx="107" cy="108"/>
            </a:xfrm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55" y="4103"/>
                <a:ext cx="107" cy="104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 flipV="1">
                <a:off x="111" y="4099"/>
                <a:ext cx="0" cy="60"/>
              </a:xfrm>
              <a:prstGeom prst="line">
                <a:avLst/>
              </a:prstGeom>
              <a:noFill/>
              <a:ln w="255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cxnSp>
        <p:nvCxnSpPr>
          <p:cNvPr id="9" name="8 Conector recto"/>
          <p:cNvCxnSpPr/>
          <p:nvPr/>
        </p:nvCxnSpPr>
        <p:spPr>
          <a:xfrm>
            <a:off x="683568" y="1196752"/>
            <a:ext cx="8136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83568" y="4005064"/>
            <a:ext cx="266429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SITUACIÓN</a:t>
            </a:r>
            <a:r>
              <a:rPr lang="es-AR" sz="2000" dirty="0" smtClean="0">
                <a:solidFill>
                  <a:srgbClr val="FFC000"/>
                </a:solidFill>
              </a:rPr>
              <a:t> </a:t>
            </a:r>
            <a:r>
              <a:rPr lang="es-AR" sz="2000" b="1" dirty="0" smtClean="0">
                <a:solidFill>
                  <a:srgbClr val="FFC000"/>
                </a:solidFill>
              </a:rPr>
              <a:t>REAL</a:t>
            </a:r>
            <a:endParaRPr lang="es-AR" sz="2000" b="1" dirty="0">
              <a:solidFill>
                <a:srgbClr val="FFC000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5415895" y="4488919"/>
            <a:ext cx="1316345" cy="1316345"/>
            <a:chOff x="4715921" y="0"/>
            <a:chExt cx="1316345" cy="1316345"/>
          </a:xfrm>
        </p:grpSpPr>
        <p:sp>
          <p:nvSpPr>
            <p:cNvPr id="30" name="29 Igual que"/>
            <p:cNvSpPr/>
            <p:nvPr/>
          </p:nvSpPr>
          <p:spPr>
            <a:xfrm>
              <a:off x="4715921" y="0"/>
              <a:ext cx="1316345" cy="1316345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Igual que 4"/>
            <p:cNvSpPr/>
            <p:nvPr/>
          </p:nvSpPr>
          <p:spPr>
            <a:xfrm>
              <a:off x="4890403" y="271167"/>
              <a:ext cx="967381" cy="774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5500" kern="1200"/>
            </a:p>
          </p:txBody>
        </p:sp>
      </p:grpSp>
      <p:cxnSp>
        <p:nvCxnSpPr>
          <p:cNvPr id="33" name="32 Conector recto"/>
          <p:cNvCxnSpPr/>
          <p:nvPr/>
        </p:nvCxnSpPr>
        <p:spPr>
          <a:xfrm flipH="1">
            <a:off x="5590378" y="4418400"/>
            <a:ext cx="967380" cy="13868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1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41782"/>
              </p:ext>
            </p:extLst>
          </p:nvPr>
        </p:nvGraphicFramePr>
        <p:xfrm>
          <a:off x="611560" y="1412776"/>
          <a:ext cx="79928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Abrir llave"/>
          <p:cNvSpPr/>
          <p:nvPr/>
        </p:nvSpPr>
        <p:spPr>
          <a:xfrm rot="16200000">
            <a:off x="4283968" y="620688"/>
            <a:ext cx="648072" cy="7704856"/>
          </a:xfrm>
          <a:prstGeom prst="leftBrace">
            <a:avLst>
              <a:gd name="adj1" fmla="val 44225"/>
              <a:gd name="adj2" fmla="val 507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 redondeado"/>
          <p:cNvSpPr/>
          <p:nvPr/>
        </p:nvSpPr>
        <p:spPr>
          <a:xfrm>
            <a:off x="2483768" y="4869160"/>
            <a:ext cx="439248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2483768" y="501317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bg1"/>
                </a:solidFill>
              </a:rPr>
              <a:t>Posibilidad de </a:t>
            </a:r>
            <a:r>
              <a:rPr lang="es-AR" sz="2800" b="1" dirty="0" smtClean="0">
                <a:solidFill>
                  <a:srgbClr val="FFC000"/>
                </a:solidFill>
              </a:rPr>
              <a:t>Titulación </a:t>
            </a:r>
            <a:endParaRPr lang="es-AR" sz="2800" b="1" dirty="0">
              <a:solidFill>
                <a:srgbClr val="FFC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-3175" y="0"/>
            <a:ext cx="334963" cy="6848475"/>
            <a:chOff x="-2" y="0"/>
            <a:chExt cx="211" cy="4314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-2" y="0"/>
              <a:ext cx="211" cy="4314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eaVert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s-ES" sz="1000" b="1" dirty="0" smtClean="0">
                  <a:solidFill>
                    <a:srgbClr val="FFFFFF"/>
                  </a:solidFill>
                  <a:latin typeface="Calibri" pitchFamily="34" charset="0"/>
                </a:rPr>
                <a:t>                              </a:t>
              </a:r>
              <a:r>
                <a:rPr lang="es-ES" sz="900" b="1" dirty="0" smtClean="0">
                  <a:solidFill>
                    <a:srgbClr val="FFFFFF"/>
                  </a:solidFill>
                  <a:latin typeface="Calibri" pitchFamily="34" charset="0"/>
                </a:rPr>
                <a:t>TECHO  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/                   SALTAL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           TECHO                        </a:t>
              </a:r>
              <a:r>
                <a:rPr lang="es-ES" sz="900" b="1" dirty="0">
                  <a:solidFill>
                    <a:srgbClr val="999999"/>
                  </a:solidFill>
                  <a:latin typeface="Calibri" pitchFamily="34" charset="0"/>
                </a:rPr>
                <a:t>/                  </a:t>
              </a:r>
              <a:r>
                <a:rPr lang="es-ES" sz="900" b="1" dirty="0" smtClean="0">
                  <a:solidFill>
                    <a:srgbClr val="999999"/>
                  </a:solidFill>
                  <a:latin typeface="Calibri" pitchFamily="34" charset="0"/>
                </a:rPr>
                <a:t>LEGAL</a:t>
              </a:r>
              <a:endParaRPr lang="es-ES" sz="900" b="1" dirty="0">
                <a:solidFill>
                  <a:srgbClr val="999999"/>
                </a:solidFill>
                <a:latin typeface="Calibri" pitchFamily="34" charset="0"/>
              </a:endParaRPr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55" y="4099"/>
              <a:ext cx="107" cy="108"/>
              <a:chOff x="55" y="4099"/>
              <a:chExt cx="107" cy="108"/>
            </a:xfrm>
          </p:grpSpPr>
          <p:sp>
            <p:nvSpPr>
              <p:cNvPr id="14" name="Oval 5"/>
              <p:cNvSpPr>
                <a:spLocks noChangeArrowheads="1"/>
              </p:cNvSpPr>
              <p:nvPr/>
            </p:nvSpPr>
            <p:spPr bwMode="auto">
              <a:xfrm>
                <a:off x="55" y="4103"/>
                <a:ext cx="107" cy="104"/>
              </a:xfrm>
              <a:prstGeom prst="ellips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 flipV="1">
                <a:off x="111" y="4099"/>
                <a:ext cx="0" cy="60"/>
              </a:xfrm>
              <a:prstGeom prst="line">
                <a:avLst/>
              </a:prstGeom>
              <a:noFill/>
              <a:ln w="255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16" name="1 Título"/>
          <p:cNvSpPr txBox="1">
            <a:spLocks/>
          </p:cNvSpPr>
          <p:nvPr/>
        </p:nvSpPr>
        <p:spPr>
          <a:xfrm>
            <a:off x="323528" y="188640"/>
            <a:ext cx="8820472" cy="4229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 smtClean="0">
                <a:solidFill>
                  <a:schemeClr val="bg1"/>
                </a:solidFill>
              </a:rPr>
              <a:t>¿Cómo se adquiere la </a:t>
            </a:r>
            <a:r>
              <a:rPr lang="es-AR" sz="2400" b="1" dirty="0" smtClean="0">
                <a:solidFill>
                  <a:srgbClr val="FFC000"/>
                </a:solidFill>
              </a:rPr>
              <a:t>propiedad</a:t>
            </a:r>
            <a:r>
              <a:rPr lang="es-AR" sz="2400" dirty="0" smtClean="0">
                <a:solidFill>
                  <a:schemeClr val="bg1"/>
                </a:solidFill>
              </a:rPr>
              <a:t>?</a:t>
            </a:r>
            <a:endParaRPr lang="es-A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4450</TotalTime>
  <Words>579</Words>
  <Application>Microsoft Office PowerPoint</Application>
  <PresentationFormat>Presentación en pantalla (4:3)</PresentationFormat>
  <Paragraphs>190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Derecho de DOMINIO</vt:lpstr>
      <vt:lpstr>Presentación de PowerPoint</vt:lpstr>
      <vt:lpstr>Estado de Situación DOMINIAL</vt:lpstr>
      <vt:lpstr>Proceso de  SUBDIVISIÓN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DIAGNOSTICO DE HABITAT</dc:title>
  <dc:creator>Dani</dc:creator>
  <cp:lastModifiedBy>Natalia</cp:lastModifiedBy>
  <cp:revision>93</cp:revision>
  <dcterms:created xsi:type="dcterms:W3CDTF">2014-04-04T18:42:08Z</dcterms:created>
  <dcterms:modified xsi:type="dcterms:W3CDTF">2014-12-12T12:26:55Z</dcterms:modified>
</cp:coreProperties>
</file>